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61" r:id="rId3"/>
    <p:sldId id="264" r:id="rId4"/>
    <p:sldId id="263" r:id="rId5"/>
    <p:sldId id="262" r:id="rId6"/>
    <p:sldId id="266" r:id="rId7"/>
    <p:sldId id="265" r:id="rId8"/>
    <p:sldId id="278" r:id="rId9"/>
    <p:sldId id="275" r:id="rId10"/>
    <p:sldId id="316" r:id="rId11"/>
    <p:sldId id="274" r:id="rId12"/>
    <p:sldId id="273" r:id="rId13"/>
    <p:sldId id="272" r:id="rId14"/>
    <p:sldId id="290" r:id="rId15"/>
    <p:sldId id="309" r:id="rId16"/>
    <p:sldId id="311" r:id="rId17"/>
    <p:sldId id="310" r:id="rId18"/>
    <p:sldId id="312" r:id="rId19"/>
    <p:sldId id="277" r:id="rId20"/>
    <p:sldId id="292" r:id="rId21"/>
    <p:sldId id="298" r:id="rId22"/>
    <p:sldId id="313" r:id="rId23"/>
    <p:sldId id="297" r:id="rId24"/>
    <p:sldId id="291" r:id="rId25"/>
    <p:sldId id="286" r:id="rId26"/>
    <p:sldId id="314" r:id="rId27"/>
    <p:sldId id="299" r:id="rId28"/>
    <p:sldId id="300" r:id="rId29"/>
    <p:sldId id="315" r:id="rId30"/>
    <p:sldId id="301" r:id="rId31"/>
    <p:sldId id="307" r:id="rId32"/>
    <p:sldId id="308" r:id="rId33"/>
    <p:sldId id="303" r:id="rId34"/>
    <p:sldId id="304" r:id="rId35"/>
    <p:sldId id="294" r:id="rId36"/>
    <p:sldId id="305" r:id="rId37"/>
    <p:sldId id="306" r:id="rId38"/>
    <p:sldId id="259" r:id="rId39"/>
  </p:sldIdLst>
  <p:sldSz cx="12192000" cy="6858000"/>
  <p:notesSz cx="6858000" cy="9144000"/>
  <p:embeddedFontLst>
    <p:embeddedFont>
      <p:font typeface="Airbnb Cereal App" panose="020B0502020203020204" pitchFamily="34" charset="0"/>
      <p:regular r:id="rId41"/>
      <p:bold r:id="rId42"/>
    </p:embeddedFont>
    <p:embeddedFont>
      <p:font typeface="Airbnb Cereal App Book" panose="020B0502020203020204" pitchFamily="3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ircular Std" panose="020B0604020101020102" pitchFamily="34" charset="0"/>
      <p:bold r:id="rId48"/>
      <p:italic r:id="rId49"/>
      <p:boldItalic r:id="rId50"/>
    </p:embeddedFont>
    <p:embeddedFont>
      <p:font typeface="Circular Std Book" panose="020B0604020101020102" pitchFamily="34" charset="0"/>
      <p:regular r:id="rId51"/>
    </p:embeddedFont>
    <p:embeddedFont>
      <p:font typeface="DM Sans" pitchFamily="2" charset="77"/>
      <p:regular r:id="rId52"/>
      <p:bold r:id="rId53"/>
      <p:italic r:id="rId54"/>
      <p:boldItalic r:id="rId55"/>
    </p:embeddedFont>
    <p:embeddedFont>
      <p:font typeface="DM Sans Medium" pitchFamily="2" charset="77"/>
      <p:regular r:id="rId56"/>
      <p:italic r:id="rId57"/>
    </p:embeddedFont>
    <p:embeddedFont>
      <p:font typeface="Google Sans" panose="020B0503030502040204" pitchFamily="34" charset="0"/>
      <p:regular r:id="rId58"/>
      <p:bold r:id="rId59"/>
      <p:italic r:id="rId60"/>
      <p:boldItalic r:id="rId61"/>
    </p:embeddedFont>
    <p:embeddedFont>
      <p:font typeface="Mark Pro" panose="020B0504020101010102" pitchFamily="34" charset="77"/>
      <p:regular r:id="rId62"/>
      <p:bold r:id="rId63"/>
    </p:embeddedFont>
    <p:embeddedFont>
      <p:font typeface="MarkPro" panose="020B0504020101010102" pitchFamily="34" charset="77"/>
      <p:regular r:id="rId64"/>
    </p:embeddedFont>
    <p:embeddedFont>
      <p:font typeface="SF Pro Display" pitchFamily="2" charset="0"/>
      <p:regular r:id="rId65"/>
      <p:bold r:id="rId66"/>
      <p:italic r:id="rId67"/>
      <p:boldItalic r:id="rId68"/>
    </p:embeddedFont>
  </p:embeddedFontLst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EC96CD9-3A1E-4F43-8379-B80AC987717C}">
          <p14:sldIdLst>
            <p14:sldId id="256"/>
            <p14:sldId id="261"/>
            <p14:sldId id="264"/>
            <p14:sldId id="263"/>
            <p14:sldId id="262"/>
            <p14:sldId id="266"/>
            <p14:sldId id="265"/>
            <p14:sldId id="278"/>
          </p14:sldIdLst>
        </p14:section>
        <p14:section name="Identification / Description - Taesung" id="{7CC6C070-A0B1-C246-9C8A-CDD868DDD0D1}">
          <p14:sldIdLst>
            <p14:sldId id="275"/>
            <p14:sldId id="316"/>
          </p14:sldIdLst>
        </p14:section>
        <p14:section name="Need / Want / User / Market - Taehyeon" id="{235A85AD-F3E9-8049-9FC0-B4847EB6F1E9}">
          <p14:sldIdLst>
            <p14:sldId id="274"/>
          </p14:sldIdLst>
        </p14:section>
        <p14:section name="Innovation - Jae Jun" id="{DB2F9F1C-0E2C-1741-A03A-59061CC9F35A}">
          <p14:sldIdLst>
            <p14:sldId id="273"/>
          </p14:sldIdLst>
        </p14:section>
        <p14:section name="Mechanism / Design - Liam" id="{79C59247-F5EE-8240-9C68-6D1DC7895F9E}">
          <p14:sldIdLst>
            <p14:sldId id="272"/>
            <p14:sldId id="290"/>
            <p14:sldId id="309"/>
            <p14:sldId id="311"/>
            <p14:sldId id="310"/>
            <p14:sldId id="312"/>
            <p14:sldId id="277"/>
            <p14:sldId id="292"/>
            <p14:sldId id="298"/>
            <p14:sldId id="313"/>
            <p14:sldId id="297"/>
            <p14:sldId id="291"/>
            <p14:sldId id="286"/>
            <p14:sldId id="314"/>
            <p14:sldId id="299"/>
            <p14:sldId id="300"/>
            <p14:sldId id="315"/>
            <p14:sldId id="301"/>
            <p14:sldId id="307"/>
            <p14:sldId id="308"/>
            <p14:sldId id="303"/>
            <p14:sldId id="304"/>
            <p14:sldId id="294"/>
            <p14:sldId id="305"/>
            <p14:sldId id="306"/>
          </p14:sldIdLst>
        </p14:section>
        <p14:section name="Outro" id="{6EE1A9F8-0259-6143-B0AC-3C6820FDD494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  <a:srgbClr val="767676"/>
    <a:srgbClr val="F6AA9D"/>
    <a:srgbClr val="EC8676"/>
    <a:srgbClr val="FEF5F0"/>
    <a:srgbClr val="2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FCE590-78F4-074C-B65A-D5E185BDD706}" v="591" dt="2020-09-18T11:03:26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0"/>
    <p:restoredTop sz="97750"/>
  </p:normalViewPr>
  <p:slideViewPr>
    <p:cSldViewPr snapToGrid="0" snapToObjects="1">
      <p:cViewPr>
        <p:scale>
          <a:sx n="98" d="100"/>
          <a:sy n="98" d="100"/>
        </p:scale>
        <p:origin x="1216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63" Type="http://schemas.openxmlformats.org/officeDocument/2006/relationships/font" Target="fonts/font23.fntdata"/><Relationship Id="rId68" Type="http://schemas.openxmlformats.org/officeDocument/2006/relationships/font" Target="fonts/font2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font" Target="fonts/font26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2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font" Target="fonts/font27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font" Target="fonts/font25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am Đỗ" userId="13d772677a5a9e44" providerId="LiveId" clId="{2EFCE590-78F4-074C-B65A-D5E185BDD706}"/>
    <pc:docChg chg="undo redo custSel mod addSld delSld modSld sldOrd modMainMaster addSection modSection">
      <pc:chgData name="Liam Đỗ" userId="13d772677a5a9e44" providerId="LiveId" clId="{2EFCE590-78F4-074C-B65A-D5E185BDD706}" dt="2020-09-18T11:04:30.655" v="6006" actId="1582"/>
      <pc:docMkLst>
        <pc:docMk/>
      </pc:docMkLst>
      <pc:sldChg chg="addSp delSp modSp mod ord modTransition setBg">
        <pc:chgData name="Liam Đỗ" userId="13d772677a5a9e44" providerId="LiveId" clId="{2EFCE590-78F4-074C-B65A-D5E185BDD706}" dt="2020-09-16T15:08:10.767" v="1830"/>
        <pc:sldMkLst>
          <pc:docMk/>
          <pc:sldMk cId="4218112813" sldId="256"/>
        </pc:sldMkLst>
        <pc:spChg chg="mod">
          <ac:chgData name="Liam Đỗ" userId="13d772677a5a9e44" providerId="LiveId" clId="{2EFCE590-78F4-074C-B65A-D5E185BDD706}" dt="2020-09-16T12:47:27.724" v="580" actId="1076"/>
          <ac:spMkLst>
            <pc:docMk/>
            <pc:sldMk cId="4218112813" sldId="256"/>
            <ac:spMk id="3" creationId="{7224A3DB-FFD9-B84A-93D7-0C95A94A5B5E}"/>
          </ac:spMkLst>
        </pc:spChg>
        <pc:spChg chg="add del mod">
          <ac:chgData name="Liam Đỗ" userId="13d772677a5a9e44" providerId="LiveId" clId="{2EFCE590-78F4-074C-B65A-D5E185BDD706}" dt="2020-09-16T12:47:27.724" v="580" actId="1076"/>
          <ac:spMkLst>
            <pc:docMk/>
            <pc:sldMk cId="4218112813" sldId="256"/>
            <ac:spMk id="57" creationId="{3CD4BAFE-6966-3749-AC48-666D22612321}"/>
          </ac:spMkLst>
        </pc:spChg>
        <pc:spChg chg="add del mod">
          <ac:chgData name="Liam Đỗ" userId="13d772677a5a9e44" providerId="LiveId" clId="{2EFCE590-78F4-074C-B65A-D5E185BDD706}" dt="2020-09-16T15:08:08.551" v="1828"/>
          <ac:spMkLst>
            <pc:docMk/>
            <pc:sldMk cId="4218112813" sldId="256"/>
            <ac:spMk id="65" creationId="{48318697-242D-3D49-A48F-E160B7A9B82C}"/>
          </ac:spMkLst>
        </pc:spChg>
        <pc:spChg chg="add del mod">
          <ac:chgData name="Liam Đỗ" userId="13d772677a5a9e44" providerId="LiveId" clId="{2EFCE590-78F4-074C-B65A-D5E185BDD706}" dt="2020-09-16T15:08:10.767" v="1830"/>
          <ac:spMkLst>
            <pc:docMk/>
            <pc:sldMk cId="4218112813" sldId="256"/>
            <ac:spMk id="66" creationId="{B8FA2187-4922-1045-B829-01978DCC514D}"/>
          </ac:spMkLst>
        </pc:spChg>
        <pc:grpChg chg="del">
          <ac:chgData name="Liam Đỗ" userId="13d772677a5a9e44" providerId="LiveId" clId="{2EFCE590-78F4-074C-B65A-D5E185BDD706}" dt="2020-09-16T12:37:33.354" v="400" actId="478"/>
          <ac:grpSpMkLst>
            <pc:docMk/>
            <pc:sldMk cId="4218112813" sldId="256"/>
            <ac:grpSpMk id="46" creationId="{A612B124-EC90-784E-ADEE-E2ADF6772193}"/>
          </ac:grpSpMkLst>
        </pc:grpChg>
        <pc:grpChg chg="del mod">
          <ac:chgData name="Liam Đỗ" userId="13d772677a5a9e44" providerId="LiveId" clId="{2EFCE590-78F4-074C-B65A-D5E185BDD706}" dt="2020-09-16T12:37:23.825" v="396" actId="478"/>
          <ac:grpSpMkLst>
            <pc:docMk/>
            <pc:sldMk cId="4218112813" sldId="256"/>
            <ac:grpSpMk id="48" creationId="{1C3DA687-B129-564D-A9D4-F7AEDC03197B}"/>
          </ac:grpSpMkLst>
        </pc:grpChg>
        <pc:grpChg chg="del mod">
          <ac:chgData name="Liam Đỗ" userId="13d772677a5a9e44" providerId="LiveId" clId="{2EFCE590-78F4-074C-B65A-D5E185BDD706}" dt="2020-09-16T12:50:35.792" v="619" actId="478"/>
          <ac:grpSpMkLst>
            <pc:docMk/>
            <pc:sldMk cId="4218112813" sldId="256"/>
            <ac:grpSpMk id="55" creationId="{994D940E-D09B-8A4D-8437-FE67D4B905CD}"/>
          </ac:grpSpMkLst>
        </pc:grpChg>
        <pc:grpChg chg="add del mod">
          <ac:chgData name="Liam Đỗ" userId="13d772677a5a9e44" providerId="LiveId" clId="{2EFCE590-78F4-074C-B65A-D5E185BDD706}" dt="2020-09-16T12:51:09.574" v="637" actId="165"/>
          <ac:grpSpMkLst>
            <pc:docMk/>
            <pc:sldMk cId="4218112813" sldId="256"/>
            <ac:grpSpMk id="60" creationId="{343FEE04-2CBE-1541-9214-44546C3BA7A1}"/>
          </ac:grpSpMkLst>
        </pc:grpChg>
        <pc:picChg chg="mod">
          <ac:chgData name="Liam Đỗ" userId="13d772677a5a9e44" providerId="LiveId" clId="{2EFCE590-78F4-074C-B65A-D5E185BDD706}" dt="2020-09-16T12:47:27.724" v="580" actId="1076"/>
          <ac:picMkLst>
            <pc:docMk/>
            <pc:sldMk cId="4218112813" sldId="256"/>
            <ac:picMk id="6" creationId="{7BF4109B-67B6-5749-8723-9B6B5DB4541F}"/>
          </ac:picMkLst>
        </pc:picChg>
        <pc:picChg chg="mod modCrop">
          <ac:chgData name="Liam Đỗ" userId="13d772677a5a9e44" providerId="LiveId" clId="{2EFCE590-78F4-074C-B65A-D5E185BDD706}" dt="2020-09-16T12:45:06.957" v="548" actId="732"/>
          <ac:picMkLst>
            <pc:docMk/>
            <pc:sldMk cId="4218112813" sldId="256"/>
            <ac:picMk id="52" creationId="{6F1C7B5C-2498-3E42-87EF-838E63AEEF79}"/>
          </ac:picMkLst>
        </pc:picChg>
        <pc:picChg chg="add mod topLvl">
          <ac:chgData name="Liam Đỗ" userId="13d772677a5a9e44" providerId="LiveId" clId="{2EFCE590-78F4-074C-B65A-D5E185BDD706}" dt="2020-09-16T12:51:09.574" v="637" actId="165"/>
          <ac:picMkLst>
            <pc:docMk/>
            <pc:sldMk cId="4218112813" sldId="256"/>
            <ac:picMk id="58" creationId="{4EEB8994-3FDB-A34F-8096-CEF0B5AA2779}"/>
          </ac:picMkLst>
        </pc:picChg>
        <pc:picChg chg="add del mod topLvl">
          <ac:chgData name="Liam Đỗ" userId="13d772677a5a9e44" providerId="LiveId" clId="{2EFCE590-78F4-074C-B65A-D5E185BDD706}" dt="2020-09-16T12:59:38.652" v="726" actId="478"/>
          <ac:picMkLst>
            <pc:docMk/>
            <pc:sldMk cId="4218112813" sldId="256"/>
            <ac:picMk id="59" creationId="{6DAF13BF-595C-2747-835D-0BC7DB271410}"/>
          </ac:picMkLst>
        </pc:picChg>
        <pc:picChg chg="add del mod">
          <ac:chgData name="Liam Đỗ" userId="13d772677a5a9e44" providerId="LiveId" clId="{2EFCE590-78F4-074C-B65A-D5E185BDD706}" dt="2020-09-16T13:08:47.358" v="768" actId="478"/>
          <ac:picMkLst>
            <pc:docMk/>
            <pc:sldMk cId="4218112813" sldId="256"/>
            <ac:picMk id="61" creationId="{E7CC0D79-E6CE-144C-89F5-9C2BFBDBAD32}"/>
          </ac:picMkLst>
        </pc:picChg>
        <pc:picChg chg="add mod">
          <ac:chgData name="Liam Đỗ" userId="13d772677a5a9e44" providerId="LiveId" clId="{2EFCE590-78F4-074C-B65A-D5E185BDD706}" dt="2020-09-16T13:09:07.569" v="778" actId="1036"/>
          <ac:picMkLst>
            <pc:docMk/>
            <pc:sldMk cId="4218112813" sldId="256"/>
            <ac:picMk id="63" creationId="{62601218-2BB3-6A48-A51E-609382CD7EF6}"/>
          </ac:picMkLst>
        </pc:picChg>
        <pc:picChg chg="add mod">
          <ac:chgData name="Liam Đỗ" userId="13d772677a5a9e44" providerId="LiveId" clId="{2EFCE590-78F4-074C-B65A-D5E185BDD706}" dt="2020-09-16T13:12:29.955" v="801" actId="167"/>
          <ac:picMkLst>
            <pc:docMk/>
            <pc:sldMk cId="4218112813" sldId="256"/>
            <ac:picMk id="64" creationId="{0C300DCF-6737-6046-B0F2-210A3D506A20}"/>
          </ac:picMkLst>
        </pc:picChg>
      </pc:sldChg>
      <pc:sldChg chg="addSp delSp modSp del mod ord modTransition">
        <pc:chgData name="Liam Đỗ" userId="13d772677a5a9e44" providerId="LiveId" clId="{2EFCE590-78F4-074C-B65A-D5E185BDD706}" dt="2020-09-16T14:16:07.413" v="1788" actId="2696"/>
        <pc:sldMkLst>
          <pc:docMk/>
          <pc:sldMk cId="513818065" sldId="257"/>
        </pc:sldMkLst>
        <pc:spChg chg="del mod topLvl">
          <ac:chgData name="Liam Đỗ" userId="13d772677a5a9e44" providerId="LiveId" clId="{2EFCE590-78F4-074C-B65A-D5E185BDD706}" dt="2020-09-16T12:24:48.655" v="176" actId="478"/>
          <ac:spMkLst>
            <pc:docMk/>
            <pc:sldMk cId="513818065" sldId="257"/>
            <ac:spMk id="5" creationId="{23CF6DCB-4C2B-C048-926C-76BF305A47C6}"/>
          </ac:spMkLst>
        </pc:spChg>
        <pc:spChg chg="del mod topLvl">
          <ac:chgData name="Liam Đỗ" userId="13d772677a5a9e44" providerId="LiveId" clId="{2EFCE590-78F4-074C-B65A-D5E185BDD706}" dt="2020-09-16T12:24:50.691" v="178" actId="478"/>
          <ac:spMkLst>
            <pc:docMk/>
            <pc:sldMk cId="513818065" sldId="257"/>
            <ac:spMk id="6" creationId="{D39F2D5B-B655-7446-8433-F9F439BF3947}"/>
          </ac:spMkLst>
        </pc:spChg>
        <pc:spChg chg="add del mod">
          <ac:chgData name="Liam Đỗ" userId="13d772677a5a9e44" providerId="LiveId" clId="{2EFCE590-78F4-074C-B65A-D5E185BDD706}" dt="2020-09-16T12:43:03.954" v="521" actId="478"/>
          <ac:spMkLst>
            <pc:docMk/>
            <pc:sldMk cId="513818065" sldId="257"/>
            <ac:spMk id="7" creationId="{7163A1A7-3B30-B54E-9D51-FB4D4C87DA4C}"/>
          </ac:spMkLst>
        </pc:spChg>
        <pc:spChg chg="mod">
          <ac:chgData name="Liam Đỗ" userId="13d772677a5a9e44" providerId="LiveId" clId="{2EFCE590-78F4-074C-B65A-D5E185BDD706}" dt="2020-09-16T12:25:13.794" v="198"/>
          <ac:spMkLst>
            <pc:docMk/>
            <pc:sldMk cId="513818065" sldId="257"/>
            <ac:spMk id="9" creationId="{5D5900DD-C433-E847-B951-25910D7D25C1}"/>
          </ac:spMkLst>
        </pc:spChg>
        <pc:spChg chg="mod">
          <ac:chgData name="Liam Đỗ" userId="13d772677a5a9e44" providerId="LiveId" clId="{2EFCE590-78F4-074C-B65A-D5E185BDD706}" dt="2020-09-16T12:25:13.794" v="198"/>
          <ac:spMkLst>
            <pc:docMk/>
            <pc:sldMk cId="513818065" sldId="257"/>
            <ac:spMk id="10" creationId="{5A529FEB-0E50-4647-8743-B0118FA09024}"/>
          </ac:spMkLst>
        </pc:spChg>
        <pc:spChg chg="add del mod">
          <ac:chgData name="Liam Đỗ" userId="13d772677a5a9e44" providerId="LiveId" clId="{2EFCE590-78F4-074C-B65A-D5E185BDD706}" dt="2020-09-16T12:25:55.979" v="209" actId="478"/>
          <ac:spMkLst>
            <pc:docMk/>
            <pc:sldMk cId="513818065" sldId="257"/>
            <ac:spMk id="11" creationId="{D1C95C6D-C4F6-A24F-A602-E9FBC92A7C46}"/>
          </ac:spMkLst>
        </pc:spChg>
        <pc:spChg chg="add del">
          <ac:chgData name="Liam Đỗ" userId="13d772677a5a9e44" providerId="LiveId" clId="{2EFCE590-78F4-074C-B65A-D5E185BDD706}" dt="2020-09-16T12:26:02.754" v="211" actId="478"/>
          <ac:spMkLst>
            <pc:docMk/>
            <pc:sldMk cId="513818065" sldId="257"/>
            <ac:spMk id="12" creationId="{FE52B4B2-9A59-944B-AD99-20FF062AA2C6}"/>
          </ac:spMkLst>
        </pc:spChg>
        <pc:spChg chg="add del mod">
          <ac:chgData name="Liam Đỗ" userId="13d772677a5a9e44" providerId="LiveId" clId="{2EFCE590-78F4-074C-B65A-D5E185BDD706}" dt="2020-09-16T12:43:01.139" v="520" actId="478"/>
          <ac:spMkLst>
            <pc:docMk/>
            <pc:sldMk cId="513818065" sldId="257"/>
            <ac:spMk id="13" creationId="{A73EF4BE-8162-7F4D-9403-30B291C4B0FE}"/>
          </ac:spMkLst>
        </pc:spChg>
        <pc:spChg chg="add del mod">
          <ac:chgData name="Liam Đỗ" userId="13d772677a5a9e44" providerId="LiveId" clId="{2EFCE590-78F4-074C-B65A-D5E185BDD706}" dt="2020-09-16T12:43:01.139" v="520" actId="478"/>
          <ac:spMkLst>
            <pc:docMk/>
            <pc:sldMk cId="513818065" sldId="257"/>
            <ac:spMk id="14" creationId="{A736840D-B7F8-9642-A53C-A9D7FB492B23}"/>
          </ac:spMkLst>
        </pc:spChg>
        <pc:spChg chg="add del mod">
          <ac:chgData name="Liam Đỗ" userId="13d772677a5a9e44" providerId="LiveId" clId="{2EFCE590-78F4-074C-B65A-D5E185BDD706}" dt="2020-09-16T12:43:01.139" v="520" actId="478"/>
          <ac:spMkLst>
            <pc:docMk/>
            <pc:sldMk cId="513818065" sldId="257"/>
            <ac:spMk id="15" creationId="{C4351A76-2905-A344-9760-7D2ADA82324B}"/>
          </ac:spMkLst>
        </pc:spChg>
        <pc:spChg chg="add del mod">
          <ac:chgData name="Liam Đỗ" userId="13d772677a5a9e44" providerId="LiveId" clId="{2EFCE590-78F4-074C-B65A-D5E185BDD706}" dt="2020-09-16T12:43:01.139" v="520" actId="478"/>
          <ac:spMkLst>
            <pc:docMk/>
            <pc:sldMk cId="513818065" sldId="257"/>
            <ac:spMk id="16" creationId="{474EE7FD-7228-9F41-8DC7-57F201A25165}"/>
          </ac:spMkLst>
        </pc:spChg>
        <pc:spChg chg="add del mod">
          <ac:chgData name="Liam Đỗ" userId="13d772677a5a9e44" providerId="LiveId" clId="{2EFCE590-78F4-074C-B65A-D5E185BDD706}" dt="2020-09-16T12:43:01.139" v="520" actId="478"/>
          <ac:spMkLst>
            <pc:docMk/>
            <pc:sldMk cId="513818065" sldId="257"/>
            <ac:spMk id="17" creationId="{BACC661B-60DB-FC4C-A7B9-6B1703719C34}"/>
          </ac:spMkLst>
        </pc:spChg>
        <pc:spChg chg="add del mod">
          <ac:chgData name="Liam Đỗ" userId="13d772677a5a9e44" providerId="LiveId" clId="{2EFCE590-78F4-074C-B65A-D5E185BDD706}" dt="2020-09-16T12:43:01.139" v="520" actId="478"/>
          <ac:spMkLst>
            <pc:docMk/>
            <pc:sldMk cId="513818065" sldId="257"/>
            <ac:spMk id="18" creationId="{53CE7228-4AEC-0342-A0E5-A6D93DF8C762}"/>
          </ac:spMkLst>
        </pc:spChg>
        <pc:spChg chg="add del mod">
          <ac:chgData name="Liam Đỗ" userId="13d772677a5a9e44" providerId="LiveId" clId="{2EFCE590-78F4-074C-B65A-D5E185BDD706}" dt="2020-09-16T12:43:01.139" v="520" actId="478"/>
          <ac:spMkLst>
            <pc:docMk/>
            <pc:sldMk cId="513818065" sldId="257"/>
            <ac:spMk id="19" creationId="{5B270630-5802-C846-9347-49073A16BAC7}"/>
          </ac:spMkLst>
        </pc:spChg>
        <pc:spChg chg="add del mod">
          <ac:chgData name="Liam Đỗ" userId="13d772677a5a9e44" providerId="LiveId" clId="{2EFCE590-78F4-074C-B65A-D5E185BDD706}" dt="2020-09-16T12:43:01.139" v="520" actId="478"/>
          <ac:spMkLst>
            <pc:docMk/>
            <pc:sldMk cId="513818065" sldId="257"/>
            <ac:spMk id="20" creationId="{B8ED6988-20EE-B74B-A67F-A790D27E1B26}"/>
          </ac:spMkLst>
        </pc:spChg>
        <pc:spChg chg="add del mod">
          <ac:chgData name="Liam Đỗ" userId="13d772677a5a9e44" providerId="LiveId" clId="{2EFCE590-78F4-074C-B65A-D5E185BDD706}" dt="2020-09-16T14:16:06.235" v="1787" actId="478"/>
          <ac:spMkLst>
            <pc:docMk/>
            <pc:sldMk cId="513818065" sldId="257"/>
            <ac:spMk id="21" creationId="{A80A6DDE-038A-3145-AFE0-964E4EC1647B}"/>
          </ac:spMkLst>
        </pc:spChg>
        <pc:grpChg chg="add del mod">
          <ac:chgData name="Liam Đỗ" userId="13d772677a5a9e44" providerId="LiveId" clId="{2EFCE590-78F4-074C-B65A-D5E185BDD706}" dt="2020-09-16T12:24:48.655" v="176" actId="478"/>
          <ac:grpSpMkLst>
            <pc:docMk/>
            <pc:sldMk cId="513818065" sldId="257"/>
            <ac:grpSpMk id="4" creationId="{FDF8AED1-B2A3-FA40-8FB8-8FF3E7B8985F}"/>
          </ac:grpSpMkLst>
        </pc:grpChg>
        <pc:grpChg chg="add del mod">
          <ac:chgData name="Liam Đỗ" userId="13d772677a5a9e44" providerId="LiveId" clId="{2EFCE590-78F4-074C-B65A-D5E185BDD706}" dt="2020-09-16T12:25:16.852" v="199" actId="478"/>
          <ac:grpSpMkLst>
            <pc:docMk/>
            <pc:sldMk cId="513818065" sldId="257"/>
            <ac:grpSpMk id="8" creationId="{6E7F4E2D-1D54-574A-88F7-D084C7988C58}"/>
          </ac:grpSpMkLst>
        </pc:grpChg>
      </pc:sldChg>
      <pc:sldChg chg="addSp delSp modSp add del mod ord modTransition">
        <pc:chgData name="Liam Đỗ" userId="13d772677a5a9e44" providerId="LiveId" clId="{2EFCE590-78F4-074C-B65A-D5E185BDD706}" dt="2020-09-16T15:19:28.728" v="2001" actId="2696"/>
        <pc:sldMkLst>
          <pc:docMk/>
          <pc:sldMk cId="1970681055" sldId="258"/>
        </pc:sldMkLst>
        <pc:spChg chg="del">
          <ac:chgData name="Liam Đỗ" userId="13d772677a5a9e44" providerId="LiveId" clId="{2EFCE590-78F4-074C-B65A-D5E185BDD706}" dt="2020-09-16T15:06:53.019" v="1795"/>
          <ac:spMkLst>
            <pc:docMk/>
            <pc:sldMk cId="1970681055" sldId="258"/>
            <ac:spMk id="3" creationId="{76EADDF8-60B0-5D40-892E-EBE1ABC9FE4F}"/>
          </ac:spMkLst>
        </pc:spChg>
        <pc:spChg chg="add mod">
          <ac:chgData name="Liam Đỗ" userId="13d772677a5a9e44" providerId="LiveId" clId="{2EFCE590-78F4-074C-B65A-D5E185BDD706}" dt="2020-09-16T15:06:57.299" v="1796" actId="21"/>
          <ac:spMkLst>
            <pc:docMk/>
            <pc:sldMk cId="1970681055" sldId="258"/>
            <ac:spMk id="7" creationId="{4EE71367-B4F9-BE40-8DBF-5073BF7CB7DA}"/>
          </ac:spMkLst>
        </pc:spChg>
        <pc:spChg chg="add mod">
          <ac:chgData name="Liam Đỗ" userId="13d772677a5a9e44" providerId="LiveId" clId="{2EFCE590-78F4-074C-B65A-D5E185BDD706}" dt="2020-09-16T15:13:02.876" v="1858"/>
          <ac:spMkLst>
            <pc:docMk/>
            <pc:sldMk cId="1970681055" sldId="258"/>
            <ac:spMk id="8" creationId="{7873ADDA-0BDB-E64D-91B4-53AF0E7641C0}"/>
          </ac:spMkLst>
        </pc:spChg>
        <pc:spChg chg="add mod">
          <ac:chgData name="Liam Đỗ" userId="13d772677a5a9e44" providerId="LiveId" clId="{2EFCE590-78F4-074C-B65A-D5E185BDD706}" dt="2020-09-16T15:13:02.876" v="1858"/>
          <ac:spMkLst>
            <pc:docMk/>
            <pc:sldMk cId="1970681055" sldId="258"/>
            <ac:spMk id="9" creationId="{2287611B-F5A6-E04A-BF1F-80164FCA0788}"/>
          </ac:spMkLst>
        </pc:spChg>
        <pc:picChg chg="add del mod">
          <ac:chgData name="Liam Đỗ" userId="13d772677a5a9e44" providerId="LiveId" clId="{2EFCE590-78F4-074C-B65A-D5E185BDD706}" dt="2020-09-16T15:06:57.299" v="1796" actId="21"/>
          <ac:picMkLst>
            <pc:docMk/>
            <pc:sldMk cId="1970681055" sldId="258"/>
            <ac:picMk id="5" creationId="{DF4B6236-320A-494C-963C-6871FC50CCB8}"/>
          </ac:picMkLst>
        </pc:picChg>
      </pc:sldChg>
      <pc:sldChg chg="addSp delSp modSp add del mod">
        <pc:chgData name="Liam Đỗ" userId="13d772677a5a9e44" providerId="LiveId" clId="{2EFCE590-78F4-074C-B65A-D5E185BDD706}" dt="2020-09-16T12:22:27.879" v="164" actId="2696"/>
        <pc:sldMkLst>
          <pc:docMk/>
          <pc:sldMk cId="2345187596" sldId="258"/>
        </pc:sldMkLst>
        <pc:spChg chg="add mod">
          <ac:chgData name="Liam Đỗ" userId="13d772677a5a9e44" providerId="LiveId" clId="{2EFCE590-78F4-074C-B65A-D5E185BDD706}" dt="2020-09-16T12:22:04.768" v="161" actId="1076"/>
          <ac:spMkLst>
            <pc:docMk/>
            <pc:sldMk cId="2345187596" sldId="258"/>
            <ac:spMk id="2" creationId="{AB61B2B4-1D5B-DD49-B89B-61939D24DB22}"/>
          </ac:spMkLst>
        </pc:spChg>
        <pc:spChg chg="mod">
          <ac:chgData name="Liam Đỗ" userId="13d772677a5a9e44" providerId="LiveId" clId="{2EFCE590-78F4-074C-B65A-D5E185BDD706}" dt="2020-09-16T12:15:57.341" v="8" actId="1076"/>
          <ac:spMkLst>
            <pc:docMk/>
            <pc:sldMk cId="2345187596" sldId="258"/>
            <ac:spMk id="3" creationId="{7224A3DB-FFD9-B84A-93D7-0C95A94A5B5E}"/>
          </ac:spMkLst>
        </pc:spChg>
        <pc:spChg chg="add mod">
          <ac:chgData name="Liam Đỗ" userId="13d772677a5a9e44" providerId="LiveId" clId="{2EFCE590-78F4-074C-B65A-D5E185BDD706}" dt="2020-09-16T12:22:10.449" v="163" actId="1076"/>
          <ac:spMkLst>
            <pc:docMk/>
            <pc:sldMk cId="2345187596" sldId="258"/>
            <ac:spMk id="15" creationId="{1D50AEC9-5E75-C44A-B72D-C9DACE9B2A65}"/>
          </ac:spMkLst>
        </pc:spChg>
        <pc:spChg chg="add mod">
          <ac:chgData name="Liam Đỗ" userId="13d772677a5a9e44" providerId="LiveId" clId="{2EFCE590-78F4-074C-B65A-D5E185BDD706}" dt="2020-09-16T12:22:10.449" v="163" actId="1076"/>
          <ac:spMkLst>
            <pc:docMk/>
            <pc:sldMk cId="2345187596" sldId="258"/>
            <ac:spMk id="16" creationId="{8F169E5F-877D-244C-84DC-FCB71EF22B60}"/>
          </ac:spMkLst>
        </pc:spChg>
        <pc:spChg chg="add mod">
          <ac:chgData name="Liam Đỗ" userId="13d772677a5a9e44" providerId="LiveId" clId="{2EFCE590-78F4-074C-B65A-D5E185BDD706}" dt="2020-09-16T12:22:04.768" v="161" actId="1076"/>
          <ac:spMkLst>
            <pc:docMk/>
            <pc:sldMk cId="2345187596" sldId="258"/>
            <ac:spMk id="17" creationId="{589D7696-1C42-904B-B822-E91909161F48}"/>
          </ac:spMkLst>
        </pc:spChg>
        <pc:spChg chg="mod topLvl">
          <ac:chgData name="Liam Đỗ" userId="13d772677a5a9e44" providerId="LiveId" clId="{2EFCE590-78F4-074C-B65A-D5E185BDD706}" dt="2020-09-16T12:20:23.086" v="144" actId="1076"/>
          <ac:spMkLst>
            <pc:docMk/>
            <pc:sldMk cId="2345187596" sldId="258"/>
            <ac:spMk id="44" creationId="{008AD318-8FA9-1B49-9587-75926ACEAAE5}"/>
          </ac:spMkLst>
        </pc:spChg>
        <pc:spChg chg="mod topLvl">
          <ac:chgData name="Liam Đỗ" userId="13d772677a5a9e44" providerId="LiveId" clId="{2EFCE590-78F4-074C-B65A-D5E185BDD706}" dt="2020-09-16T12:21:39.164" v="156" actId="1076"/>
          <ac:spMkLst>
            <pc:docMk/>
            <pc:sldMk cId="2345187596" sldId="258"/>
            <ac:spMk id="45" creationId="{C4CB5E4D-BA3F-6946-8A7E-2FF7A34B1B5E}"/>
          </ac:spMkLst>
        </pc:spChg>
        <pc:grpChg chg="del">
          <ac:chgData name="Liam Đỗ" userId="13d772677a5a9e44" providerId="LiveId" clId="{2EFCE590-78F4-074C-B65A-D5E185BDD706}" dt="2020-09-16T12:15:35.915" v="1" actId="165"/>
          <ac:grpSpMkLst>
            <pc:docMk/>
            <pc:sldMk cId="2345187596" sldId="258"/>
            <ac:grpSpMk id="46" creationId="{A612B124-EC90-784E-ADEE-E2ADF6772193}"/>
          </ac:grpSpMkLst>
        </pc:grpChg>
        <pc:grpChg chg="mod">
          <ac:chgData name="Liam Đỗ" userId="13d772677a5a9e44" providerId="LiveId" clId="{2EFCE590-78F4-074C-B65A-D5E185BDD706}" dt="2020-09-16T12:20:28.656" v="145" actId="1076"/>
          <ac:grpSpMkLst>
            <pc:docMk/>
            <pc:sldMk cId="2345187596" sldId="258"/>
            <ac:grpSpMk id="55" creationId="{994D940E-D09B-8A4D-8437-FE67D4B905CD}"/>
          </ac:grpSpMkLst>
        </pc:grpChg>
        <pc:picChg chg="mod">
          <ac:chgData name="Liam Đỗ" userId="13d772677a5a9e44" providerId="LiveId" clId="{2EFCE590-78F4-074C-B65A-D5E185BDD706}" dt="2020-09-16T12:15:54.786" v="7" actId="1076"/>
          <ac:picMkLst>
            <pc:docMk/>
            <pc:sldMk cId="2345187596" sldId="258"/>
            <ac:picMk id="6" creationId="{7BF4109B-67B6-5749-8723-9B6B5DB4541F}"/>
          </ac:picMkLst>
        </pc:picChg>
      </pc:sldChg>
      <pc:sldChg chg="addSp delSp modSp add mod modTransition">
        <pc:chgData name="Liam Đỗ" userId="13d772677a5a9e44" providerId="LiveId" clId="{2EFCE590-78F4-074C-B65A-D5E185BDD706}" dt="2020-09-16T15:26:53.348" v="2256" actId="20577"/>
        <pc:sldMkLst>
          <pc:docMk/>
          <pc:sldMk cId="987053718" sldId="259"/>
        </pc:sldMkLst>
        <pc:spChg chg="del">
          <ac:chgData name="Liam Đỗ" userId="13d772677a5a9e44" providerId="LiveId" clId="{2EFCE590-78F4-074C-B65A-D5E185BDD706}" dt="2020-09-16T12:30:47.474" v="250" actId="478"/>
          <ac:spMkLst>
            <pc:docMk/>
            <pc:sldMk cId="987053718" sldId="259"/>
            <ac:spMk id="2" creationId="{BA23D46C-D681-5A42-BA0A-24BAA7D44758}"/>
          </ac:spMkLst>
        </pc:spChg>
        <pc:spChg chg="del">
          <ac:chgData name="Liam Đỗ" userId="13d772677a5a9e44" providerId="LiveId" clId="{2EFCE590-78F4-074C-B65A-D5E185BDD706}" dt="2020-09-16T12:30:47.474" v="250" actId="478"/>
          <ac:spMkLst>
            <pc:docMk/>
            <pc:sldMk cId="987053718" sldId="259"/>
            <ac:spMk id="3" creationId="{56E5F967-C41B-A24F-9182-66EE4216483B}"/>
          </ac:spMkLst>
        </pc:spChg>
        <pc:spChg chg="add mod">
          <ac:chgData name="Liam Đỗ" userId="13d772677a5a9e44" providerId="LiveId" clId="{2EFCE590-78F4-074C-B65A-D5E185BDD706}" dt="2020-09-16T12:41:44.562" v="517" actId="1038"/>
          <ac:spMkLst>
            <pc:docMk/>
            <pc:sldMk cId="987053718" sldId="259"/>
            <ac:spMk id="4" creationId="{5D9AB70C-A427-BC41-B61B-0D1F2D506A90}"/>
          </ac:spMkLst>
        </pc:spChg>
        <pc:spChg chg="add mod">
          <ac:chgData name="Liam Đỗ" userId="13d772677a5a9e44" providerId="LiveId" clId="{2EFCE590-78F4-074C-B65A-D5E185BDD706}" dt="2020-09-16T15:26:53.348" v="2256" actId="20577"/>
          <ac:spMkLst>
            <pc:docMk/>
            <pc:sldMk cId="987053718" sldId="259"/>
            <ac:spMk id="7" creationId="{29698F15-C5A1-5C42-808B-1A7E2916A9F4}"/>
          </ac:spMkLst>
        </pc:spChg>
        <pc:spChg chg="add mod">
          <ac:chgData name="Liam Đỗ" userId="13d772677a5a9e44" providerId="LiveId" clId="{2EFCE590-78F4-074C-B65A-D5E185BDD706}" dt="2020-09-16T15:23:47.374" v="2189" actId="20577"/>
          <ac:spMkLst>
            <pc:docMk/>
            <pc:sldMk cId="987053718" sldId="259"/>
            <ac:spMk id="8" creationId="{05983B8B-5DF7-F04D-8769-ABC146A7BB65}"/>
          </ac:spMkLst>
        </pc:spChg>
        <pc:spChg chg="add mod">
          <ac:chgData name="Liam Đỗ" userId="13d772677a5a9e44" providerId="LiveId" clId="{2EFCE590-78F4-074C-B65A-D5E185BDD706}" dt="2020-09-16T15:13:02.876" v="1858"/>
          <ac:spMkLst>
            <pc:docMk/>
            <pc:sldMk cId="987053718" sldId="259"/>
            <ac:spMk id="9" creationId="{BBB26C06-5F1D-9341-8DDF-BFAFD5DBE8B5}"/>
          </ac:spMkLst>
        </pc:spChg>
        <pc:picChg chg="add del mod">
          <ac:chgData name="Liam Đỗ" userId="13d772677a5a9e44" providerId="LiveId" clId="{2EFCE590-78F4-074C-B65A-D5E185BDD706}" dt="2020-09-16T12:33:51.282" v="341" actId="478"/>
          <ac:picMkLst>
            <pc:docMk/>
            <pc:sldMk cId="987053718" sldId="259"/>
            <ac:picMk id="6" creationId="{02055CFC-6990-C34E-A0DA-4CF4AF9A517A}"/>
          </ac:picMkLst>
        </pc:picChg>
      </pc:sldChg>
      <pc:sldChg chg="addSp delSp modSp add del mod modTransition">
        <pc:chgData name="Liam Đỗ" userId="13d772677a5a9e44" providerId="LiveId" clId="{2EFCE590-78F4-074C-B65A-D5E185BDD706}" dt="2020-09-16T12:58:15.379" v="718" actId="2696"/>
        <pc:sldMkLst>
          <pc:docMk/>
          <pc:sldMk cId="1398539756" sldId="260"/>
        </pc:sldMkLst>
        <pc:spChg chg="del">
          <ac:chgData name="Liam Đỗ" userId="13d772677a5a9e44" providerId="LiveId" clId="{2EFCE590-78F4-074C-B65A-D5E185BDD706}" dt="2020-09-16T12:44:46.553" v="546" actId="478"/>
          <ac:spMkLst>
            <pc:docMk/>
            <pc:sldMk cId="1398539756" sldId="260"/>
            <ac:spMk id="2" creationId="{B7D66707-9BC4-2442-AEEC-D00B7C632804}"/>
          </ac:spMkLst>
        </pc:spChg>
        <pc:spChg chg="del">
          <ac:chgData name="Liam Đỗ" userId="13d772677a5a9e44" providerId="LiveId" clId="{2EFCE590-78F4-074C-B65A-D5E185BDD706}" dt="2020-09-16T12:44:46.553" v="546" actId="478"/>
          <ac:spMkLst>
            <pc:docMk/>
            <pc:sldMk cId="1398539756" sldId="260"/>
            <ac:spMk id="3" creationId="{47B06951-BC81-A24C-AC1C-851F8C9F1B4D}"/>
          </ac:spMkLst>
        </pc:spChg>
        <pc:spChg chg="add mod">
          <ac:chgData name="Liam Đỗ" userId="13d772677a5a9e44" providerId="LiveId" clId="{2EFCE590-78F4-074C-B65A-D5E185BDD706}" dt="2020-09-16T12:54:31.605" v="680" actId="164"/>
          <ac:spMkLst>
            <pc:docMk/>
            <pc:sldMk cId="1398539756" sldId="260"/>
            <ac:spMk id="13" creationId="{64F49B98-CDEB-564C-8CCB-11E5D307A594}"/>
          </ac:spMkLst>
        </pc:spChg>
        <pc:spChg chg="add mod">
          <ac:chgData name="Liam Đỗ" userId="13d772677a5a9e44" providerId="LiveId" clId="{2EFCE590-78F4-074C-B65A-D5E185BDD706}" dt="2020-09-16T12:54:31.605" v="680" actId="164"/>
          <ac:spMkLst>
            <pc:docMk/>
            <pc:sldMk cId="1398539756" sldId="260"/>
            <ac:spMk id="14" creationId="{C66F20F4-EB69-A94A-A119-015F7BEF9366}"/>
          </ac:spMkLst>
        </pc:spChg>
        <pc:spChg chg="add mod">
          <ac:chgData name="Liam Đỗ" userId="13d772677a5a9e44" providerId="LiveId" clId="{2EFCE590-78F4-074C-B65A-D5E185BDD706}" dt="2020-09-16T12:54:31.605" v="680" actId="164"/>
          <ac:spMkLst>
            <pc:docMk/>
            <pc:sldMk cId="1398539756" sldId="260"/>
            <ac:spMk id="16" creationId="{2168C4DD-5D9E-F343-B33F-49E5A162CFA6}"/>
          </ac:spMkLst>
        </pc:spChg>
        <pc:spChg chg="mod">
          <ac:chgData name="Liam Đỗ" userId="13d772677a5a9e44" providerId="LiveId" clId="{2EFCE590-78F4-074C-B65A-D5E185BDD706}" dt="2020-09-16T12:54:50.030" v="682" actId="571"/>
          <ac:spMkLst>
            <pc:docMk/>
            <pc:sldMk cId="1398539756" sldId="260"/>
            <ac:spMk id="19" creationId="{CAFB70AE-D803-B947-935B-40639DCC6611}"/>
          </ac:spMkLst>
        </pc:spChg>
        <pc:spChg chg="mod">
          <ac:chgData name="Liam Đỗ" userId="13d772677a5a9e44" providerId="LiveId" clId="{2EFCE590-78F4-074C-B65A-D5E185BDD706}" dt="2020-09-16T12:54:50.030" v="682" actId="571"/>
          <ac:spMkLst>
            <pc:docMk/>
            <pc:sldMk cId="1398539756" sldId="260"/>
            <ac:spMk id="20" creationId="{E1A2CFDA-E474-F24B-8C4D-DBDE2822DF50}"/>
          </ac:spMkLst>
        </pc:spChg>
        <pc:spChg chg="mod">
          <ac:chgData name="Liam Đỗ" userId="13d772677a5a9e44" providerId="LiveId" clId="{2EFCE590-78F4-074C-B65A-D5E185BDD706}" dt="2020-09-16T12:54:50.030" v="682" actId="571"/>
          <ac:spMkLst>
            <pc:docMk/>
            <pc:sldMk cId="1398539756" sldId="260"/>
            <ac:spMk id="21" creationId="{C7D8411E-09D3-6247-B3CB-3DE33AC4ECCF}"/>
          </ac:spMkLst>
        </pc:spChg>
        <pc:grpChg chg="add del mod">
          <ac:chgData name="Liam Đỗ" userId="13d772677a5a9e44" providerId="LiveId" clId="{2EFCE590-78F4-074C-B65A-D5E185BDD706}" dt="2020-09-16T12:48:34.307" v="589" actId="165"/>
          <ac:grpSpMkLst>
            <pc:docMk/>
            <pc:sldMk cId="1398539756" sldId="260"/>
            <ac:grpSpMk id="5" creationId="{E013F137-4179-684F-911E-9E7E77D782C4}"/>
          </ac:grpSpMkLst>
        </pc:grpChg>
        <pc:grpChg chg="add del mod">
          <ac:chgData name="Liam Đỗ" userId="13d772677a5a9e44" providerId="LiveId" clId="{2EFCE590-78F4-074C-B65A-D5E185BDD706}" dt="2020-09-16T12:50:17.420" v="616" actId="165"/>
          <ac:grpSpMkLst>
            <pc:docMk/>
            <pc:sldMk cId="1398539756" sldId="260"/>
            <ac:grpSpMk id="12" creationId="{C9165DDA-66BF-D44C-8649-F12F78AED01E}"/>
          </ac:grpSpMkLst>
        </pc:grpChg>
        <pc:grpChg chg="add mod">
          <ac:chgData name="Liam Đỗ" userId="13d772677a5a9e44" providerId="LiveId" clId="{2EFCE590-78F4-074C-B65A-D5E185BDD706}" dt="2020-09-16T12:54:36.841" v="681" actId="171"/>
          <ac:grpSpMkLst>
            <pc:docMk/>
            <pc:sldMk cId="1398539756" sldId="260"/>
            <ac:grpSpMk id="17" creationId="{19958DC8-9CF6-7B4B-9333-952190BE0155}"/>
          </ac:grpSpMkLst>
        </pc:grpChg>
        <pc:grpChg chg="add mod">
          <ac:chgData name="Liam Đỗ" userId="13d772677a5a9e44" providerId="LiveId" clId="{2EFCE590-78F4-074C-B65A-D5E185BDD706}" dt="2020-09-16T12:55:14.637" v="690" actId="1076"/>
          <ac:grpSpMkLst>
            <pc:docMk/>
            <pc:sldMk cId="1398539756" sldId="260"/>
            <ac:grpSpMk id="18" creationId="{CB9C9653-ACFE-DA44-9223-820160BD9D26}"/>
          </ac:grpSpMkLst>
        </pc:grpChg>
        <pc:picChg chg="add del mod">
          <ac:chgData name="Liam Đỗ" userId="13d772677a5a9e44" providerId="LiveId" clId="{2EFCE590-78F4-074C-B65A-D5E185BDD706}" dt="2020-09-16T12:45:39.693" v="553" actId="478"/>
          <ac:picMkLst>
            <pc:docMk/>
            <pc:sldMk cId="1398539756" sldId="260"/>
            <ac:picMk id="4" creationId="{7F5C903D-2371-D045-BD55-187A6D8082AB}"/>
          </ac:picMkLst>
        </pc:picChg>
        <pc:picChg chg="del mod topLvl">
          <ac:chgData name="Liam Đỗ" userId="13d772677a5a9e44" providerId="LiveId" clId="{2EFCE590-78F4-074C-B65A-D5E185BDD706}" dt="2020-09-16T12:48:40.138" v="591" actId="478"/>
          <ac:picMkLst>
            <pc:docMk/>
            <pc:sldMk cId="1398539756" sldId="260"/>
            <ac:picMk id="6" creationId="{A5ACAC1D-32A1-8D4C-8E06-A3A4A941D551}"/>
          </ac:picMkLst>
        </pc:picChg>
        <pc:picChg chg="del mod topLvl">
          <ac:chgData name="Liam Đỗ" userId="13d772677a5a9e44" providerId="LiveId" clId="{2EFCE590-78F4-074C-B65A-D5E185BDD706}" dt="2020-09-16T12:48:43.351" v="593" actId="478"/>
          <ac:picMkLst>
            <pc:docMk/>
            <pc:sldMk cId="1398539756" sldId="260"/>
            <ac:picMk id="7" creationId="{872B2541-10D0-8A45-8C58-E0B9C9DC61EB}"/>
          </ac:picMkLst>
        </pc:picChg>
        <pc:picChg chg="add mod topLvl">
          <ac:chgData name="Liam Đỗ" userId="13d772677a5a9e44" providerId="LiveId" clId="{2EFCE590-78F4-074C-B65A-D5E185BDD706}" dt="2020-09-16T12:55:21.130" v="693" actId="1035"/>
          <ac:picMkLst>
            <pc:docMk/>
            <pc:sldMk cId="1398539756" sldId="260"/>
            <ac:picMk id="9" creationId="{1BC3633A-B91E-814A-BA89-BA9E906E6430}"/>
          </ac:picMkLst>
        </pc:picChg>
        <pc:picChg chg="add mod topLvl">
          <ac:chgData name="Liam Đỗ" userId="13d772677a5a9e44" providerId="LiveId" clId="{2EFCE590-78F4-074C-B65A-D5E185BDD706}" dt="2020-09-16T12:50:17.420" v="616" actId="165"/>
          <ac:picMkLst>
            <pc:docMk/>
            <pc:sldMk cId="1398539756" sldId="260"/>
            <ac:picMk id="11" creationId="{68535388-F7E6-1746-83C0-F7720B459580}"/>
          </ac:picMkLst>
        </pc:picChg>
        <pc:picChg chg="add mod">
          <ac:chgData name="Liam Đỗ" userId="13d772677a5a9e44" providerId="LiveId" clId="{2EFCE590-78F4-074C-B65A-D5E185BDD706}" dt="2020-09-16T12:53:58.453" v="666" actId="571"/>
          <ac:picMkLst>
            <pc:docMk/>
            <pc:sldMk cId="1398539756" sldId="260"/>
            <ac:picMk id="15" creationId="{352E72D5-76AE-1944-8BB6-449DEC63DFED}"/>
          </ac:picMkLst>
        </pc:picChg>
      </pc:sldChg>
      <pc:sldChg chg="addSp delSp modSp add mod modTransition setBg">
        <pc:chgData name="Liam Đỗ" userId="13d772677a5a9e44" providerId="LiveId" clId="{2EFCE590-78F4-074C-B65A-D5E185BDD706}" dt="2020-09-16T15:23:05.867" v="2171" actId="20577"/>
        <pc:sldMkLst>
          <pc:docMk/>
          <pc:sldMk cId="368830798" sldId="261"/>
        </pc:sldMkLst>
        <pc:spChg chg="add mod">
          <ac:chgData name="Liam Đỗ" userId="13d772677a5a9e44" providerId="LiveId" clId="{2EFCE590-78F4-074C-B65A-D5E185BDD706}" dt="2020-09-16T15:23:05.867" v="2171" actId="20577"/>
          <ac:spMkLst>
            <pc:docMk/>
            <pc:sldMk cId="368830798" sldId="261"/>
            <ac:spMk id="8" creationId="{229DB8DE-8553-E549-B115-39226C6CE6A8}"/>
          </ac:spMkLst>
        </pc:spChg>
        <pc:spChg chg="add mod">
          <ac:chgData name="Liam Đỗ" userId="13d772677a5a9e44" providerId="LiveId" clId="{2EFCE590-78F4-074C-B65A-D5E185BDD706}" dt="2020-09-16T15:13:02.876" v="1858"/>
          <ac:spMkLst>
            <pc:docMk/>
            <pc:sldMk cId="368830798" sldId="261"/>
            <ac:spMk id="10" creationId="{2D0356F5-4F40-2F46-8FDA-89303E237996}"/>
          </ac:spMkLst>
        </pc:spChg>
        <pc:grpChg chg="del mod">
          <ac:chgData name="Liam Đỗ" userId="13d772677a5a9e44" providerId="LiveId" clId="{2EFCE590-78F4-074C-B65A-D5E185BDD706}" dt="2020-09-16T13:06:20.204" v="733" actId="478"/>
          <ac:grpSpMkLst>
            <pc:docMk/>
            <pc:sldMk cId="368830798" sldId="261"/>
            <ac:grpSpMk id="17" creationId="{19958DC8-9CF6-7B4B-9333-952190BE0155}"/>
          </ac:grpSpMkLst>
        </pc:grpChg>
        <pc:grpChg chg="del mod">
          <ac:chgData name="Liam Đỗ" userId="13d772677a5a9e44" providerId="LiveId" clId="{2EFCE590-78F4-074C-B65A-D5E185BDD706}" dt="2020-09-16T13:06:20.204" v="733" actId="478"/>
          <ac:grpSpMkLst>
            <pc:docMk/>
            <pc:sldMk cId="368830798" sldId="261"/>
            <ac:grpSpMk id="18" creationId="{CB9C9653-ACFE-DA44-9223-820160BD9D26}"/>
          </ac:grpSpMkLst>
        </pc:grpChg>
        <pc:picChg chg="add del mod">
          <ac:chgData name="Liam Đỗ" userId="13d772677a5a9e44" providerId="LiveId" clId="{2EFCE590-78F4-074C-B65A-D5E185BDD706}" dt="2020-09-16T13:07:07.865" v="749" actId="478"/>
          <ac:picMkLst>
            <pc:docMk/>
            <pc:sldMk cId="368830798" sldId="261"/>
            <ac:picMk id="3" creationId="{C8AC77E5-21CA-A441-8021-19D16F4F18D1}"/>
          </ac:picMkLst>
        </pc:picChg>
        <pc:picChg chg="add mod">
          <ac:chgData name="Liam Đỗ" userId="13d772677a5a9e44" providerId="LiveId" clId="{2EFCE590-78F4-074C-B65A-D5E185BDD706}" dt="2020-09-16T13:12:18.603" v="796" actId="167"/>
          <ac:picMkLst>
            <pc:docMk/>
            <pc:sldMk cId="368830798" sldId="261"/>
            <ac:picMk id="5" creationId="{F082806C-E4BD-5344-9DC3-6D7B5C3F25F0}"/>
          </ac:picMkLst>
        </pc:picChg>
        <pc:picChg chg="add mod">
          <ac:chgData name="Liam Đỗ" userId="13d772677a5a9e44" providerId="LiveId" clId="{2EFCE590-78F4-074C-B65A-D5E185BDD706}" dt="2020-09-16T13:12:15.114" v="795" actId="167"/>
          <ac:picMkLst>
            <pc:docMk/>
            <pc:sldMk cId="368830798" sldId="261"/>
            <ac:picMk id="7" creationId="{E5202139-7FCF-E143-B1B5-64322C3F82E7}"/>
          </ac:picMkLst>
        </pc:picChg>
        <pc:picChg chg="add del mod">
          <ac:chgData name="Liam Đỗ" userId="13d772677a5a9e44" providerId="LiveId" clId="{2EFCE590-78F4-074C-B65A-D5E185BDD706}" dt="2020-09-16T13:06:26.964" v="736" actId="478"/>
          <ac:picMkLst>
            <pc:docMk/>
            <pc:sldMk cId="368830798" sldId="261"/>
            <ac:picMk id="9" creationId="{1BC3633A-B91E-814A-BA89-BA9E906E6430}"/>
          </ac:picMkLst>
        </pc:picChg>
        <pc:picChg chg="del mod">
          <ac:chgData name="Liam Đỗ" userId="13d772677a5a9e44" providerId="LiveId" clId="{2EFCE590-78F4-074C-B65A-D5E185BDD706}" dt="2020-09-16T12:57:37.214" v="709" actId="478"/>
          <ac:picMkLst>
            <pc:docMk/>
            <pc:sldMk cId="368830798" sldId="261"/>
            <ac:picMk id="11" creationId="{68535388-F7E6-1746-83C0-F7720B459580}"/>
          </ac:picMkLst>
        </pc:picChg>
      </pc:sldChg>
      <pc:sldChg chg="modSp add del mod">
        <pc:chgData name="Liam Đỗ" userId="13d772677a5a9e44" providerId="LiveId" clId="{2EFCE590-78F4-074C-B65A-D5E185BDD706}" dt="2020-09-16T12:55:24.224" v="694" actId="2696"/>
        <pc:sldMkLst>
          <pc:docMk/>
          <pc:sldMk cId="4189615559" sldId="261"/>
        </pc:sldMkLst>
        <pc:picChg chg="mod">
          <ac:chgData name="Liam Đỗ" userId="13d772677a5a9e44" providerId="LiveId" clId="{2EFCE590-78F4-074C-B65A-D5E185BDD706}" dt="2020-09-16T12:51:48.710" v="644" actId="1076"/>
          <ac:picMkLst>
            <pc:docMk/>
            <pc:sldMk cId="4189615559" sldId="261"/>
            <ac:picMk id="9" creationId="{1BC3633A-B91E-814A-BA89-BA9E906E6430}"/>
          </ac:picMkLst>
        </pc:picChg>
        <pc:picChg chg="mod">
          <ac:chgData name="Liam Đỗ" userId="13d772677a5a9e44" providerId="LiveId" clId="{2EFCE590-78F4-074C-B65A-D5E185BDD706}" dt="2020-09-16T12:51:35.454" v="641" actId="1076"/>
          <ac:picMkLst>
            <pc:docMk/>
            <pc:sldMk cId="4189615559" sldId="261"/>
            <ac:picMk id="11" creationId="{68535388-F7E6-1746-83C0-F7720B459580}"/>
          </ac:picMkLst>
        </pc:picChg>
      </pc:sldChg>
      <pc:sldChg chg="addSp delSp modSp add mod modTransition setBg">
        <pc:chgData name="Liam Đỗ" userId="13d772677a5a9e44" providerId="LiveId" clId="{2EFCE590-78F4-074C-B65A-D5E185BDD706}" dt="2020-09-16T15:13:02.876" v="1858"/>
        <pc:sldMkLst>
          <pc:docMk/>
          <pc:sldMk cId="1402165457" sldId="262"/>
        </pc:sldMkLst>
        <pc:spChg chg="add mod">
          <ac:chgData name="Liam Đỗ" userId="13d772677a5a9e44" providerId="LiveId" clId="{2EFCE590-78F4-074C-B65A-D5E185BDD706}" dt="2020-09-16T15:13:02.876" v="1858"/>
          <ac:spMkLst>
            <pc:docMk/>
            <pc:sldMk cId="1402165457" sldId="262"/>
            <ac:spMk id="2" creationId="{FD02D86B-693F-BD4B-A0A9-A72D45F186DF}"/>
          </ac:spMkLst>
        </pc:spChg>
        <pc:spChg chg="add mod">
          <ac:chgData name="Liam Đỗ" userId="13d772677a5a9e44" providerId="LiveId" clId="{2EFCE590-78F4-074C-B65A-D5E185BDD706}" dt="2020-09-16T15:13:02.876" v="1858"/>
          <ac:spMkLst>
            <pc:docMk/>
            <pc:sldMk cId="1402165457" sldId="262"/>
            <ac:spMk id="4" creationId="{5CF4A709-B68D-9D47-8F7B-4080211E6499}"/>
          </ac:spMkLst>
        </pc:spChg>
        <pc:spChg chg="mod">
          <ac:chgData name="Liam Đỗ" userId="13d772677a5a9e44" providerId="LiveId" clId="{2EFCE590-78F4-074C-B65A-D5E185BDD706}" dt="2020-09-16T13:13:24.846" v="809" actId="207"/>
          <ac:spMkLst>
            <pc:docMk/>
            <pc:sldMk cId="1402165457" sldId="262"/>
            <ac:spMk id="13" creationId="{64F49B98-CDEB-564C-8CCB-11E5D307A594}"/>
          </ac:spMkLst>
        </pc:spChg>
        <pc:spChg chg="mod">
          <ac:chgData name="Liam Đỗ" userId="13d772677a5a9e44" providerId="LiveId" clId="{2EFCE590-78F4-074C-B65A-D5E185BDD706}" dt="2020-09-16T13:13:24.846" v="809" actId="207"/>
          <ac:spMkLst>
            <pc:docMk/>
            <pc:sldMk cId="1402165457" sldId="262"/>
            <ac:spMk id="14" creationId="{C66F20F4-EB69-A94A-A119-015F7BEF9366}"/>
          </ac:spMkLst>
        </pc:spChg>
        <pc:spChg chg="mod">
          <ac:chgData name="Liam Đỗ" userId="13d772677a5a9e44" providerId="LiveId" clId="{2EFCE590-78F4-074C-B65A-D5E185BDD706}" dt="2020-09-16T13:13:24.846" v="809" actId="207"/>
          <ac:spMkLst>
            <pc:docMk/>
            <pc:sldMk cId="1402165457" sldId="262"/>
            <ac:spMk id="16" creationId="{2168C4DD-5D9E-F343-B33F-49E5A162CFA6}"/>
          </ac:spMkLst>
        </pc:spChg>
        <pc:spChg chg="mod">
          <ac:chgData name="Liam Đỗ" userId="13d772677a5a9e44" providerId="LiveId" clId="{2EFCE590-78F4-074C-B65A-D5E185BDD706}" dt="2020-09-16T13:13:24.846" v="809" actId="207"/>
          <ac:spMkLst>
            <pc:docMk/>
            <pc:sldMk cId="1402165457" sldId="262"/>
            <ac:spMk id="19" creationId="{CAFB70AE-D803-B947-935B-40639DCC6611}"/>
          </ac:spMkLst>
        </pc:spChg>
        <pc:spChg chg="mod">
          <ac:chgData name="Liam Đỗ" userId="13d772677a5a9e44" providerId="LiveId" clId="{2EFCE590-78F4-074C-B65A-D5E185BDD706}" dt="2020-09-16T13:13:24.846" v="809" actId="207"/>
          <ac:spMkLst>
            <pc:docMk/>
            <pc:sldMk cId="1402165457" sldId="262"/>
            <ac:spMk id="20" creationId="{E1A2CFDA-E474-F24B-8C4D-DBDE2822DF50}"/>
          </ac:spMkLst>
        </pc:spChg>
        <pc:spChg chg="mod">
          <ac:chgData name="Liam Đỗ" userId="13d772677a5a9e44" providerId="LiveId" clId="{2EFCE590-78F4-074C-B65A-D5E185BDD706}" dt="2020-09-16T13:13:24.846" v="809" actId="207"/>
          <ac:spMkLst>
            <pc:docMk/>
            <pc:sldMk cId="1402165457" sldId="262"/>
            <ac:spMk id="21" creationId="{C7D8411E-09D3-6247-B3CB-3DE33AC4ECCF}"/>
          </ac:spMkLst>
        </pc:spChg>
        <pc:grpChg chg="add del mod">
          <ac:chgData name="Liam Đỗ" userId="13d772677a5a9e44" providerId="LiveId" clId="{2EFCE590-78F4-074C-B65A-D5E185BDD706}" dt="2020-09-16T13:54:33.104" v="1309"/>
          <ac:grpSpMkLst>
            <pc:docMk/>
            <pc:sldMk cId="1402165457" sldId="262"/>
            <ac:grpSpMk id="12" creationId="{3B60DFCA-F3A5-7E4B-B9F0-AF0D0E08AA3A}"/>
          </ac:grpSpMkLst>
        </pc:grpChg>
        <pc:grpChg chg="mod">
          <ac:chgData name="Liam Đỗ" userId="13d772677a5a9e44" providerId="LiveId" clId="{2EFCE590-78F4-074C-B65A-D5E185BDD706}" dt="2020-09-16T13:13:24.846" v="809" actId="207"/>
          <ac:grpSpMkLst>
            <pc:docMk/>
            <pc:sldMk cId="1402165457" sldId="262"/>
            <ac:grpSpMk id="17" creationId="{19958DC8-9CF6-7B4B-9333-952190BE0155}"/>
          </ac:grpSpMkLst>
        </pc:grpChg>
        <pc:grpChg chg="mod">
          <ac:chgData name="Liam Đỗ" userId="13d772677a5a9e44" providerId="LiveId" clId="{2EFCE590-78F4-074C-B65A-D5E185BDD706}" dt="2020-09-16T13:13:24.846" v="809" actId="207"/>
          <ac:grpSpMkLst>
            <pc:docMk/>
            <pc:sldMk cId="1402165457" sldId="262"/>
            <ac:grpSpMk id="18" creationId="{CB9C9653-ACFE-DA44-9223-820160BD9D26}"/>
          </ac:grpSpMkLst>
        </pc:grpChg>
        <pc:grpChg chg="add del mod">
          <ac:chgData name="Liam Đỗ" userId="13d772677a5a9e44" providerId="LiveId" clId="{2EFCE590-78F4-074C-B65A-D5E185BDD706}" dt="2020-09-16T13:56:41.503" v="1331" actId="478"/>
          <ac:grpSpMkLst>
            <pc:docMk/>
            <pc:sldMk cId="1402165457" sldId="262"/>
            <ac:grpSpMk id="23" creationId="{04C30E67-4CBC-3241-B1E7-A7A1A74ACA7F}"/>
          </ac:grpSpMkLst>
        </pc:grpChg>
        <pc:picChg chg="add del mod">
          <ac:chgData name="Liam Đỗ" userId="13d772677a5a9e44" providerId="LiveId" clId="{2EFCE590-78F4-074C-B65A-D5E185BDD706}" dt="2020-09-16T13:56:39.147" v="1330" actId="478"/>
          <ac:picMkLst>
            <pc:docMk/>
            <pc:sldMk cId="1402165457" sldId="262"/>
            <ac:picMk id="3" creationId="{C8AC77E5-21CA-A441-8021-19D16F4F18D1}"/>
          </ac:picMkLst>
        </pc:picChg>
        <pc:picChg chg="mod">
          <ac:chgData name="Liam Đỗ" userId="13d772677a5a9e44" providerId="LiveId" clId="{2EFCE590-78F4-074C-B65A-D5E185BDD706}" dt="2020-09-16T12:58:27.258" v="721" actId="1076"/>
          <ac:picMkLst>
            <pc:docMk/>
            <pc:sldMk cId="1402165457" sldId="262"/>
            <ac:picMk id="9" creationId="{1BC3633A-B91E-814A-BA89-BA9E906E6430}"/>
          </ac:picMkLst>
        </pc:picChg>
        <pc:picChg chg="mod">
          <ac:chgData name="Liam Đỗ" userId="13d772677a5a9e44" providerId="LiveId" clId="{2EFCE590-78F4-074C-B65A-D5E185BDD706}" dt="2020-09-16T13:54:21.140" v="1302"/>
          <ac:picMkLst>
            <pc:docMk/>
            <pc:sldMk cId="1402165457" sldId="262"/>
            <ac:picMk id="15" creationId="{7ABC11BC-B836-8B43-8A39-AC54C1589678}"/>
          </ac:picMkLst>
        </pc:picChg>
        <pc:picChg chg="mod">
          <ac:chgData name="Liam Đỗ" userId="13d772677a5a9e44" providerId="LiveId" clId="{2EFCE590-78F4-074C-B65A-D5E185BDD706}" dt="2020-09-16T13:54:31.764" v="1308" actId="1076"/>
          <ac:picMkLst>
            <pc:docMk/>
            <pc:sldMk cId="1402165457" sldId="262"/>
            <ac:picMk id="22" creationId="{65FFEB80-5F03-DF40-AE04-B01FAAED13A6}"/>
          </ac:picMkLst>
        </pc:picChg>
        <pc:picChg chg="mod">
          <ac:chgData name="Liam Đỗ" userId="13d772677a5a9e44" providerId="LiveId" clId="{2EFCE590-78F4-074C-B65A-D5E185BDD706}" dt="2020-09-16T13:54:39.723" v="1310"/>
          <ac:picMkLst>
            <pc:docMk/>
            <pc:sldMk cId="1402165457" sldId="262"/>
            <ac:picMk id="24" creationId="{7A8AFFC3-E57F-7F4B-8D84-739CC3E109B8}"/>
          </ac:picMkLst>
        </pc:picChg>
        <pc:picChg chg="mod">
          <ac:chgData name="Liam Đỗ" userId="13d772677a5a9e44" providerId="LiveId" clId="{2EFCE590-78F4-074C-B65A-D5E185BDD706}" dt="2020-09-16T13:54:39.723" v="1310"/>
          <ac:picMkLst>
            <pc:docMk/>
            <pc:sldMk cId="1402165457" sldId="262"/>
            <ac:picMk id="25" creationId="{A3F8011B-246B-8C4A-816D-2C28920A5769}"/>
          </ac:picMkLst>
        </pc:picChg>
      </pc:sldChg>
      <pc:sldChg chg="addSp modSp add mod modTransition setBg">
        <pc:chgData name="Liam Đỗ" userId="13d772677a5a9e44" providerId="LiveId" clId="{2EFCE590-78F4-074C-B65A-D5E185BDD706}" dt="2020-09-16T15:13:02.876" v="1858"/>
        <pc:sldMkLst>
          <pc:docMk/>
          <pc:sldMk cId="3778043363" sldId="263"/>
        </pc:sldMkLst>
        <pc:spChg chg="add mod">
          <ac:chgData name="Liam Đỗ" userId="13d772677a5a9e44" providerId="LiveId" clId="{2EFCE590-78F4-074C-B65A-D5E185BDD706}" dt="2020-09-16T15:13:02.876" v="1858"/>
          <ac:spMkLst>
            <pc:docMk/>
            <pc:sldMk cId="3778043363" sldId="263"/>
            <ac:spMk id="2" creationId="{F874473C-FA1F-9C47-83D8-443664A01580}"/>
          </ac:spMkLst>
        </pc:spChg>
        <pc:spChg chg="add mod">
          <ac:chgData name="Liam Đỗ" userId="13d772677a5a9e44" providerId="LiveId" clId="{2EFCE590-78F4-074C-B65A-D5E185BDD706}" dt="2020-09-16T15:13:02.876" v="1858"/>
          <ac:spMkLst>
            <pc:docMk/>
            <pc:sldMk cId="3778043363" sldId="263"/>
            <ac:spMk id="4" creationId="{06902D7B-0863-234E-BCF7-B017BA5D200C}"/>
          </ac:spMkLst>
        </pc:spChg>
        <pc:spChg chg="mod">
          <ac:chgData name="Liam Đỗ" userId="13d772677a5a9e44" providerId="LiveId" clId="{2EFCE590-78F4-074C-B65A-D5E185BDD706}" dt="2020-09-16T13:13:30.639" v="810" actId="207"/>
          <ac:spMkLst>
            <pc:docMk/>
            <pc:sldMk cId="3778043363" sldId="263"/>
            <ac:spMk id="13" creationId="{64F49B98-CDEB-564C-8CCB-11E5D307A594}"/>
          </ac:spMkLst>
        </pc:spChg>
        <pc:spChg chg="mod">
          <ac:chgData name="Liam Đỗ" userId="13d772677a5a9e44" providerId="LiveId" clId="{2EFCE590-78F4-074C-B65A-D5E185BDD706}" dt="2020-09-16T13:13:30.639" v="810" actId="207"/>
          <ac:spMkLst>
            <pc:docMk/>
            <pc:sldMk cId="3778043363" sldId="263"/>
            <ac:spMk id="14" creationId="{C66F20F4-EB69-A94A-A119-015F7BEF9366}"/>
          </ac:spMkLst>
        </pc:spChg>
        <pc:spChg chg="mod">
          <ac:chgData name="Liam Đỗ" userId="13d772677a5a9e44" providerId="LiveId" clId="{2EFCE590-78F4-074C-B65A-D5E185BDD706}" dt="2020-09-16T13:13:30.639" v="810" actId="207"/>
          <ac:spMkLst>
            <pc:docMk/>
            <pc:sldMk cId="3778043363" sldId="263"/>
            <ac:spMk id="16" creationId="{2168C4DD-5D9E-F343-B33F-49E5A162CFA6}"/>
          </ac:spMkLst>
        </pc:spChg>
        <pc:spChg chg="mod">
          <ac:chgData name="Liam Đỗ" userId="13d772677a5a9e44" providerId="LiveId" clId="{2EFCE590-78F4-074C-B65A-D5E185BDD706}" dt="2020-09-16T13:13:30.639" v="810" actId="207"/>
          <ac:spMkLst>
            <pc:docMk/>
            <pc:sldMk cId="3778043363" sldId="263"/>
            <ac:spMk id="19" creationId="{CAFB70AE-D803-B947-935B-40639DCC6611}"/>
          </ac:spMkLst>
        </pc:spChg>
        <pc:spChg chg="mod">
          <ac:chgData name="Liam Đỗ" userId="13d772677a5a9e44" providerId="LiveId" clId="{2EFCE590-78F4-074C-B65A-D5E185BDD706}" dt="2020-09-16T13:13:30.639" v="810" actId="207"/>
          <ac:spMkLst>
            <pc:docMk/>
            <pc:sldMk cId="3778043363" sldId="263"/>
            <ac:spMk id="20" creationId="{E1A2CFDA-E474-F24B-8C4D-DBDE2822DF50}"/>
          </ac:spMkLst>
        </pc:spChg>
        <pc:spChg chg="mod">
          <ac:chgData name="Liam Đỗ" userId="13d772677a5a9e44" providerId="LiveId" clId="{2EFCE590-78F4-074C-B65A-D5E185BDD706}" dt="2020-09-16T13:13:30.639" v="810" actId="207"/>
          <ac:spMkLst>
            <pc:docMk/>
            <pc:sldMk cId="3778043363" sldId="263"/>
            <ac:spMk id="21" creationId="{C7D8411E-09D3-6247-B3CB-3DE33AC4ECCF}"/>
          </ac:spMkLst>
        </pc:spChg>
        <pc:grpChg chg="mod">
          <ac:chgData name="Liam Đỗ" userId="13d772677a5a9e44" providerId="LiveId" clId="{2EFCE590-78F4-074C-B65A-D5E185BDD706}" dt="2020-09-16T13:13:30.639" v="810" actId="207"/>
          <ac:grpSpMkLst>
            <pc:docMk/>
            <pc:sldMk cId="3778043363" sldId="263"/>
            <ac:grpSpMk id="17" creationId="{19958DC8-9CF6-7B4B-9333-952190BE0155}"/>
          </ac:grpSpMkLst>
        </pc:grpChg>
        <pc:grpChg chg="mod">
          <ac:chgData name="Liam Đỗ" userId="13d772677a5a9e44" providerId="LiveId" clId="{2EFCE590-78F4-074C-B65A-D5E185BDD706}" dt="2020-09-16T13:13:30.639" v="810" actId="207"/>
          <ac:grpSpMkLst>
            <pc:docMk/>
            <pc:sldMk cId="3778043363" sldId="263"/>
            <ac:grpSpMk id="18" creationId="{CB9C9653-ACFE-DA44-9223-820160BD9D26}"/>
          </ac:grpSpMkLst>
        </pc:grpChg>
      </pc:sldChg>
      <pc:sldChg chg="addSp delSp modSp add mod modTransition setBg">
        <pc:chgData name="Liam Đỗ" userId="13d772677a5a9e44" providerId="LiveId" clId="{2EFCE590-78F4-074C-B65A-D5E185BDD706}" dt="2020-09-16T15:23:15.430" v="2173" actId="20577"/>
        <pc:sldMkLst>
          <pc:docMk/>
          <pc:sldMk cId="3889408942" sldId="264"/>
        </pc:sldMkLst>
        <pc:spChg chg="add mod">
          <ac:chgData name="Liam Đỗ" userId="13d772677a5a9e44" providerId="LiveId" clId="{2EFCE590-78F4-074C-B65A-D5E185BDD706}" dt="2020-09-16T15:23:15.430" v="2173" actId="20577"/>
          <ac:spMkLst>
            <pc:docMk/>
            <pc:sldMk cId="3889408942" sldId="264"/>
            <ac:spMk id="4" creationId="{406B4770-0419-5644-9BB1-487B2221D216}"/>
          </ac:spMkLst>
        </pc:spChg>
        <pc:spChg chg="add mod">
          <ac:chgData name="Liam Đỗ" userId="13d772677a5a9e44" providerId="LiveId" clId="{2EFCE590-78F4-074C-B65A-D5E185BDD706}" dt="2020-09-16T15:13:02.876" v="1858"/>
          <ac:spMkLst>
            <pc:docMk/>
            <pc:sldMk cId="3889408942" sldId="264"/>
            <ac:spMk id="6" creationId="{627D37FE-61F0-154A-A7BD-1707EDAD269D}"/>
          </ac:spMkLst>
        </pc:spChg>
        <pc:picChg chg="add mod">
          <ac:chgData name="Liam Đỗ" userId="13d772677a5a9e44" providerId="LiveId" clId="{2EFCE590-78F4-074C-B65A-D5E185BDD706}" dt="2020-09-16T13:08:14.999" v="765" actId="167"/>
          <ac:picMkLst>
            <pc:docMk/>
            <pc:sldMk cId="3889408942" sldId="264"/>
            <ac:picMk id="3" creationId="{607E4E62-702D-A149-AD19-276F0CB2428B}"/>
          </ac:picMkLst>
        </pc:picChg>
        <pc:picChg chg="del">
          <ac:chgData name="Liam Đỗ" userId="13d772677a5a9e44" providerId="LiveId" clId="{2EFCE590-78F4-074C-B65A-D5E185BDD706}" dt="2020-09-16T13:08:04.309" v="763" actId="478"/>
          <ac:picMkLst>
            <pc:docMk/>
            <pc:sldMk cId="3889408942" sldId="264"/>
            <ac:picMk id="5" creationId="{F082806C-E4BD-5344-9DC3-6D7B5C3F25F0}"/>
          </ac:picMkLst>
        </pc:picChg>
        <pc:picChg chg="mod">
          <ac:chgData name="Liam Đỗ" userId="13d772677a5a9e44" providerId="LiveId" clId="{2EFCE590-78F4-074C-B65A-D5E185BDD706}" dt="2020-09-16T13:08:09.330" v="764" actId="12788"/>
          <ac:picMkLst>
            <pc:docMk/>
            <pc:sldMk cId="3889408942" sldId="264"/>
            <ac:picMk id="7" creationId="{E5202139-7FCF-E143-B1B5-64322C3F82E7}"/>
          </ac:picMkLst>
        </pc:picChg>
      </pc:sldChg>
      <pc:sldChg chg="addSp delSp modSp add mod modTransition setBg modAnim">
        <pc:chgData name="Liam Đỗ" userId="13d772677a5a9e44" providerId="LiveId" clId="{2EFCE590-78F4-074C-B65A-D5E185BDD706}" dt="2020-09-16T15:13:02.876" v="1858"/>
        <pc:sldMkLst>
          <pc:docMk/>
          <pc:sldMk cId="2529694618" sldId="265"/>
        </pc:sldMkLst>
        <pc:spChg chg="mod">
          <ac:chgData name="Liam Đỗ" userId="13d772677a5a9e44" providerId="LiveId" clId="{2EFCE590-78F4-074C-B65A-D5E185BDD706}" dt="2020-09-16T13:13:14.104" v="808" actId="207"/>
          <ac:spMkLst>
            <pc:docMk/>
            <pc:sldMk cId="2529694618" sldId="265"/>
            <ac:spMk id="13" creationId="{64F49B98-CDEB-564C-8CCB-11E5D307A594}"/>
          </ac:spMkLst>
        </pc:spChg>
        <pc:spChg chg="mod">
          <ac:chgData name="Liam Đỗ" userId="13d772677a5a9e44" providerId="LiveId" clId="{2EFCE590-78F4-074C-B65A-D5E185BDD706}" dt="2020-09-16T13:13:14.104" v="808" actId="207"/>
          <ac:spMkLst>
            <pc:docMk/>
            <pc:sldMk cId="2529694618" sldId="265"/>
            <ac:spMk id="14" creationId="{C66F20F4-EB69-A94A-A119-015F7BEF9366}"/>
          </ac:spMkLst>
        </pc:spChg>
        <pc:spChg chg="mod">
          <ac:chgData name="Liam Đỗ" userId="13d772677a5a9e44" providerId="LiveId" clId="{2EFCE590-78F4-074C-B65A-D5E185BDD706}" dt="2020-09-16T13:13:14.104" v="808" actId="207"/>
          <ac:spMkLst>
            <pc:docMk/>
            <pc:sldMk cId="2529694618" sldId="265"/>
            <ac:spMk id="16" creationId="{2168C4DD-5D9E-F343-B33F-49E5A162CFA6}"/>
          </ac:spMkLst>
        </pc:spChg>
        <pc:spChg chg="mod">
          <ac:chgData name="Liam Đỗ" userId="13d772677a5a9e44" providerId="LiveId" clId="{2EFCE590-78F4-074C-B65A-D5E185BDD706}" dt="2020-09-16T13:13:14.104" v="808" actId="207"/>
          <ac:spMkLst>
            <pc:docMk/>
            <pc:sldMk cId="2529694618" sldId="265"/>
            <ac:spMk id="19" creationId="{CAFB70AE-D803-B947-935B-40639DCC6611}"/>
          </ac:spMkLst>
        </pc:spChg>
        <pc:spChg chg="mod">
          <ac:chgData name="Liam Đỗ" userId="13d772677a5a9e44" providerId="LiveId" clId="{2EFCE590-78F4-074C-B65A-D5E185BDD706}" dt="2020-09-16T13:13:14.104" v="808" actId="207"/>
          <ac:spMkLst>
            <pc:docMk/>
            <pc:sldMk cId="2529694618" sldId="265"/>
            <ac:spMk id="20" creationId="{E1A2CFDA-E474-F24B-8C4D-DBDE2822DF50}"/>
          </ac:spMkLst>
        </pc:spChg>
        <pc:spChg chg="del mod">
          <ac:chgData name="Liam Đỗ" userId="13d772677a5a9e44" providerId="LiveId" clId="{2EFCE590-78F4-074C-B65A-D5E185BDD706}" dt="2020-09-16T13:42:37.183" v="1155" actId="478"/>
          <ac:spMkLst>
            <pc:docMk/>
            <pc:sldMk cId="2529694618" sldId="265"/>
            <ac:spMk id="21" creationId="{C7D8411E-09D3-6247-B3CB-3DE33AC4ECCF}"/>
          </ac:spMkLst>
        </pc:spChg>
        <pc:spChg chg="add mod">
          <ac:chgData name="Liam Đỗ" userId="13d772677a5a9e44" providerId="LiveId" clId="{2EFCE590-78F4-074C-B65A-D5E185BDD706}" dt="2020-09-16T15:13:02.876" v="1858"/>
          <ac:spMkLst>
            <pc:docMk/>
            <pc:sldMk cId="2529694618" sldId="265"/>
            <ac:spMk id="72" creationId="{329AEEB5-1B52-5A48-B640-CBA5BF82C7F0}"/>
          </ac:spMkLst>
        </pc:spChg>
        <pc:spChg chg="add mod">
          <ac:chgData name="Liam Đỗ" userId="13d772677a5a9e44" providerId="LiveId" clId="{2EFCE590-78F4-074C-B65A-D5E185BDD706}" dt="2020-09-16T15:13:02.876" v="1858"/>
          <ac:spMkLst>
            <pc:docMk/>
            <pc:sldMk cId="2529694618" sldId="265"/>
            <ac:spMk id="73" creationId="{2E5506D7-E693-584C-A408-112AF80EC419}"/>
          </ac:spMkLst>
        </pc:spChg>
        <pc:grpChg chg="add del mod">
          <ac:chgData name="Liam Đỗ" userId="13d772677a5a9e44" providerId="LiveId" clId="{2EFCE590-78F4-074C-B65A-D5E185BDD706}" dt="2020-09-16T13:28:31.128" v="984" actId="165"/>
          <ac:grpSpMkLst>
            <pc:docMk/>
            <pc:sldMk cId="2529694618" sldId="265"/>
            <ac:grpSpMk id="10" creationId="{82601F5A-8035-A542-97A9-E1E6F9059AE7}"/>
          </ac:grpSpMkLst>
        </pc:grpChg>
        <pc:grpChg chg="add del mod">
          <ac:chgData name="Liam Đỗ" userId="13d772677a5a9e44" providerId="LiveId" clId="{2EFCE590-78F4-074C-B65A-D5E185BDD706}" dt="2020-09-16T13:43:42.670" v="1174" actId="478"/>
          <ac:grpSpMkLst>
            <pc:docMk/>
            <pc:sldMk cId="2529694618" sldId="265"/>
            <ac:grpSpMk id="17" creationId="{19958DC8-9CF6-7B4B-9333-952190BE0155}"/>
          </ac:grpSpMkLst>
        </pc:grpChg>
        <pc:grpChg chg="del mod">
          <ac:chgData name="Liam Đỗ" userId="13d772677a5a9e44" providerId="LiveId" clId="{2EFCE590-78F4-074C-B65A-D5E185BDD706}" dt="2020-09-16T13:44:10.847" v="1178" actId="478"/>
          <ac:grpSpMkLst>
            <pc:docMk/>
            <pc:sldMk cId="2529694618" sldId="265"/>
            <ac:grpSpMk id="18" creationId="{CB9C9653-ACFE-DA44-9223-820160BD9D26}"/>
          </ac:grpSpMkLst>
        </pc:grpChg>
        <pc:grpChg chg="add mod">
          <ac:chgData name="Liam Đỗ" userId="13d772677a5a9e44" providerId="LiveId" clId="{2EFCE590-78F4-074C-B65A-D5E185BDD706}" dt="2020-09-16T15:05:04.923" v="1794" actId="1076"/>
          <ac:grpSpMkLst>
            <pc:docMk/>
            <pc:sldMk cId="2529694618" sldId="265"/>
            <ac:grpSpMk id="24" creationId="{73BD12E1-0B7F-4641-B528-CC2BB3012968}"/>
          </ac:grpSpMkLst>
        </pc:grpChg>
        <pc:grpChg chg="add mod">
          <ac:chgData name="Liam Đỗ" userId="13d772677a5a9e44" providerId="LiveId" clId="{2EFCE590-78F4-074C-B65A-D5E185BDD706}" dt="2020-09-16T15:05:01.290" v="1793" actId="1076"/>
          <ac:grpSpMkLst>
            <pc:docMk/>
            <pc:sldMk cId="2529694618" sldId="265"/>
            <ac:grpSpMk id="29" creationId="{59C3ED47-97E3-814D-BE0B-38724132DCBC}"/>
          </ac:grpSpMkLst>
        </pc:grpChg>
        <pc:grpChg chg="add mod">
          <ac:chgData name="Liam Đỗ" userId="13d772677a5a9e44" providerId="LiveId" clId="{2EFCE590-78F4-074C-B65A-D5E185BDD706}" dt="2020-09-16T13:48:31.615" v="1257" actId="1076"/>
          <ac:grpSpMkLst>
            <pc:docMk/>
            <pc:sldMk cId="2529694618" sldId="265"/>
            <ac:grpSpMk id="34" creationId="{BF9C59AA-EC17-E941-9CCC-9AAD892C3290}"/>
          </ac:grpSpMkLst>
        </pc:grpChg>
        <pc:grpChg chg="add mod">
          <ac:chgData name="Liam Đỗ" userId="13d772677a5a9e44" providerId="LiveId" clId="{2EFCE590-78F4-074C-B65A-D5E185BDD706}" dt="2020-09-16T15:05:01.290" v="1793" actId="1076"/>
          <ac:grpSpMkLst>
            <pc:docMk/>
            <pc:sldMk cId="2529694618" sldId="265"/>
            <ac:grpSpMk id="38" creationId="{F0A0C77E-86BF-7144-95FD-797E0E7D7E4E}"/>
          </ac:grpSpMkLst>
        </pc:grpChg>
        <pc:grpChg chg="add mod">
          <ac:chgData name="Liam Đỗ" userId="13d772677a5a9e44" providerId="LiveId" clId="{2EFCE590-78F4-074C-B65A-D5E185BDD706}" dt="2020-09-16T13:48:20.960" v="1256" actId="1076"/>
          <ac:grpSpMkLst>
            <pc:docMk/>
            <pc:sldMk cId="2529694618" sldId="265"/>
            <ac:grpSpMk id="39" creationId="{F44EA300-8F74-0E46-96EE-D7D088640836}"/>
          </ac:grpSpMkLst>
        </pc:grpChg>
        <pc:grpChg chg="add mod">
          <ac:chgData name="Liam Đỗ" userId="13d772677a5a9e44" providerId="LiveId" clId="{2EFCE590-78F4-074C-B65A-D5E185BDD706}" dt="2020-09-16T15:05:04.923" v="1794" actId="1076"/>
          <ac:grpSpMkLst>
            <pc:docMk/>
            <pc:sldMk cId="2529694618" sldId="265"/>
            <ac:grpSpMk id="47" creationId="{74B3DC36-CB07-F84F-B000-C3A8F3085448}"/>
          </ac:grpSpMkLst>
        </pc:grpChg>
        <pc:grpChg chg="add mod">
          <ac:chgData name="Liam Đỗ" userId="13d772677a5a9e44" providerId="LiveId" clId="{2EFCE590-78F4-074C-B65A-D5E185BDD706}" dt="2020-09-16T13:46:54.885" v="1244" actId="1076"/>
          <ac:grpSpMkLst>
            <pc:docMk/>
            <pc:sldMk cId="2529694618" sldId="265"/>
            <ac:grpSpMk id="52" creationId="{0A25A736-B510-6A4A-91D0-C29AB7DB5B1F}"/>
          </ac:grpSpMkLst>
        </pc:grpChg>
        <pc:grpChg chg="add del mod">
          <ac:chgData name="Liam Đỗ" userId="13d772677a5a9e44" providerId="LiveId" clId="{2EFCE590-78F4-074C-B65A-D5E185BDD706}" dt="2020-09-16T13:41:09.821" v="1141" actId="165"/>
          <ac:grpSpMkLst>
            <pc:docMk/>
            <pc:sldMk cId="2529694618" sldId="265"/>
            <ac:grpSpMk id="57" creationId="{42E4EA65-6FDA-E046-B756-479062CF482B}"/>
          </ac:grpSpMkLst>
        </pc:grpChg>
        <pc:grpChg chg="add mod">
          <ac:chgData name="Liam Đỗ" userId="13d772677a5a9e44" providerId="LiveId" clId="{2EFCE590-78F4-074C-B65A-D5E185BDD706}" dt="2020-09-16T13:47:13.008" v="1248" actId="1076"/>
          <ac:grpSpMkLst>
            <pc:docMk/>
            <pc:sldMk cId="2529694618" sldId="265"/>
            <ac:grpSpMk id="58" creationId="{8CA7ACD0-9ACF-5D42-879C-44043E5D8578}"/>
          </ac:grpSpMkLst>
        </pc:grpChg>
        <pc:grpChg chg="add mod">
          <ac:chgData name="Liam Đỗ" userId="13d772677a5a9e44" providerId="LiveId" clId="{2EFCE590-78F4-074C-B65A-D5E185BDD706}" dt="2020-09-16T13:43:39.413" v="1172" actId="164"/>
          <ac:grpSpMkLst>
            <pc:docMk/>
            <pc:sldMk cId="2529694618" sldId="265"/>
            <ac:grpSpMk id="59" creationId="{D26B3452-2F2A-6540-B7C9-D70EC9DB4AB5}"/>
          </ac:grpSpMkLst>
        </pc:grpChg>
        <pc:grpChg chg="add del mod">
          <ac:chgData name="Liam Đỗ" userId="13d772677a5a9e44" providerId="LiveId" clId="{2EFCE590-78F4-074C-B65A-D5E185BDD706}" dt="2020-09-16T13:49:39.917" v="1269" actId="478"/>
          <ac:grpSpMkLst>
            <pc:docMk/>
            <pc:sldMk cId="2529694618" sldId="265"/>
            <ac:grpSpMk id="60" creationId="{223D2A04-27E4-7D48-B443-DF6A48BA9CCB}"/>
          </ac:grpSpMkLst>
        </pc:grpChg>
        <pc:grpChg chg="add mod">
          <ac:chgData name="Liam Đỗ" userId="13d772677a5a9e44" providerId="LiveId" clId="{2EFCE590-78F4-074C-B65A-D5E185BDD706}" dt="2020-09-16T13:51:43.101" v="1291" actId="1035"/>
          <ac:grpSpMkLst>
            <pc:docMk/>
            <pc:sldMk cId="2529694618" sldId="265"/>
            <ac:grpSpMk id="64" creationId="{F568F4AF-8CB5-F441-92EA-431A3E929FD2}"/>
          </ac:grpSpMkLst>
        </pc:grpChg>
        <pc:grpChg chg="add mod">
          <ac:chgData name="Liam Đỗ" userId="13d772677a5a9e44" providerId="LiveId" clId="{2EFCE590-78F4-074C-B65A-D5E185BDD706}" dt="2020-09-16T13:51:34.039" v="1287" actId="12788"/>
          <ac:grpSpMkLst>
            <pc:docMk/>
            <pc:sldMk cId="2529694618" sldId="265"/>
            <ac:grpSpMk id="68" creationId="{19EC7A02-F424-3F4F-9E98-6D08D2A6ECE2}"/>
          </ac:grpSpMkLst>
        </pc:grpChg>
        <pc:grpChg chg="add mod">
          <ac:chgData name="Liam Đỗ" userId="13d772677a5a9e44" providerId="LiveId" clId="{2EFCE590-78F4-074C-B65A-D5E185BDD706}" dt="2020-09-16T13:51:50.905" v="1296" actId="1035"/>
          <ac:grpSpMkLst>
            <pc:docMk/>
            <pc:sldMk cId="2529694618" sldId="265"/>
            <ac:grpSpMk id="69" creationId="{CCCE883E-0161-894C-A2BE-27FA52B5280E}"/>
          </ac:grpSpMkLst>
        </pc:grpChg>
        <pc:picChg chg="mod">
          <ac:chgData name="Liam Đỗ" userId="13d772677a5a9e44" providerId="LiveId" clId="{2EFCE590-78F4-074C-B65A-D5E185BDD706}" dt="2020-09-16T13:44:22.661" v="1182" actId="164"/>
          <ac:picMkLst>
            <pc:docMk/>
            <pc:sldMk cId="2529694618" sldId="265"/>
            <ac:picMk id="3" creationId="{C8AC77E5-21CA-A441-8021-19D16F4F18D1}"/>
          </ac:picMkLst>
        </pc:picChg>
        <pc:picChg chg="add mod topLvl modCrop">
          <ac:chgData name="Liam Đỗ" userId="13d772677a5a9e44" providerId="LiveId" clId="{2EFCE590-78F4-074C-B65A-D5E185BDD706}" dt="2020-09-16T13:28:36.940" v="985" actId="164"/>
          <ac:picMkLst>
            <pc:docMk/>
            <pc:sldMk cId="2529694618" sldId="265"/>
            <ac:picMk id="4" creationId="{2C4E25BD-B5FE-5F48-A282-FC58B514B113}"/>
          </ac:picMkLst>
        </pc:picChg>
        <pc:picChg chg="add del mod">
          <ac:chgData name="Liam Đỗ" userId="13d772677a5a9e44" providerId="LiveId" clId="{2EFCE590-78F4-074C-B65A-D5E185BDD706}" dt="2020-09-16T13:15:26.998" v="816" actId="478"/>
          <ac:picMkLst>
            <pc:docMk/>
            <pc:sldMk cId="2529694618" sldId="265"/>
            <ac:picMk id="6" creationId="{BADFC467-6860-8E4F-AFEB-1B236B570A73}"/>
          </ac:picMkLst>
        </pc:picChg>
        <pc:picChg chg="add mod topLvl">
          <ac:chgData name="Liam Đỗ" userId="13d772677a5a9e44" providerId="LiveId" clId="{2EFCE590-78F4-074C-B65A-D5E185BDD706}" dt="2020-09-16T13:28:36.940" v="985" actId="164"/>
          <ac:picMkLst>
            <pc:docMk/>
            <pc:sldMk cId="2529694618" sldId="265"/>
            <ac:picMk id="8" creationId="{6C98C2A6-F821-C545-B76F-9F1AEF2E648F}"/>
          </ac:picMkLst>
        </pc:picChg>
        <pc:picChg chg="mod modCrop">
          <ac:chgData name="Liam Đỗ" userId="13d772677a5a9e44" providerId="LiveId" clId="{2EFCE590-78F4-074C-B65A-D5E185BDD706}" dt="2020-09-16T13:44:22.661" v="1182" actId="164"/>
          <ac:picMkLst>
            <pc:docMk/>
            <pc:sldMk cId="2529694618" sldId="265"/>
            <ac:picMk id="9" creationId="{1BC3633A-B91E-814A-BA89-BA9E906E6430}"/>
          </ac:picMkLst>
        </pc:picChg>
        <pc:picChg chg="add mod modCrop">
          <ac:chgData name="Liam Đỗ" userId="13d772677a5a9e44" providerId="LiveId" clId="{2EFCE590-78F4-074C-B65A-D5E185BDD706}" dt="2020-09-16T13:21:35.750" v="890" actId="164"/>
          <ac:picMkLst>
            <pc:docMk/>
            <pc:sldMk cId="2529694618" sldId="265"/>
            <ac:picMk id="12" creationId="{338737C4-8BD2-1A4D-BC03-D8ECAD7CF9A9}"/>
          </ac:picMkLst>
        </pc:picChg>
        <pc:picChg chg="add mod topLvl modCrop">
          <ac:chgData name="Liam Đỗ" userId="13d772677a5a9e44" providerId="LiveId" clId="{2EFCE590-78F4-074C-B65A-D5E185BDD706}" dt="2020-09-16T13:28:36.940" v="985" actId="164"/>
          <ac:picMkLst>
            <pc:docMk/>
            <pc:sldMk cId="2529694618" sldId="265"/>
            <ac:picMk id="22" creationId="{256A51AA-D69B-274B-A30B-D5E81C3E21CF}"/>
          </ac:picMkLst>
        </pc:picChg>
        <pc:picChg chg="add mod">
          <ac:chgData name="Liam Đỗ" userId="13d772677a5a9e44" providerId="LiveId" clId="{2EFCE590-78F4-074C-B65A-D5E185BDD706}" dt="2020-09-16T13:21:35.750" v="890" actId="164"/>
          <ac:picMkLst>
            <pc:docMk/>
            <pc:sldMk cId="2529694618" sldId="265"/>
            <ac:picMk id="23" creationId="{0A40AC4E-1BD5-B749-A9B0-9341294F2511}"/>
          </ac:picMkLst>
        </pc:picChg>
        <pc:picChg chg="add mod">
          <ac:chgData name="Liam Đỗ" userId="13d772677a5a9e44" providerId="LiveId" clId="{2EFCE590-78F4-074C-B65A-D5E185BDD706}" dt="2020-09-16T13:23:29.191" v="917" actId="164"/>
          <ac:picMkLst>
            <pc:docMk/>
            <pc:sldMk cId="2529694618" sldId="265"/>
            <ac:picMk id="26" creationId="{B654B7E6-B5BA-EC4E-AE9F-7F835A311292}"/>
          </ac:picMkLst>
        </pc:picChg>
        <pc:picChg chg="add mod">
          <ac:chgData name="Liam Đỗ" userId="13d772677a5a9e44" providerId="LiveId" clId="{2EFCE590-78F4-074C-B65A-D5E185BDD706}" dt="2020-09-16T13:23:29.191" v="917" actId="164"/>
          <ac:picMkLst>
            <pc:docMk/>
            <pc:sldMk cId="2529694618" sldId="265"/>
            <ac:picMk id="28" creationId="{CB46BAAA-ACD7-C842-B24C-0D295915C93A}"/>
          </ac:picMkLst>
        </pc:picChg>
        <pc:picChg chg="add mod modCrop">
          <ac:chgData name="Liam Đỗ" userId="13d772677a5a9e44" providerId="LiveId" clId="{2EFCE590-78F4-074C-B65A-D5E185BDD706}" dt="2020-09-16T13:26:20.646" v="963" actId="164"/>
          <ac:picMkLst>
            <pc:docMk/>
            <pc:sldMk cId="2529694618" sldId="265"/>
            <ac:picMk id="31" creationId="{0837CC69-D590-1748-BB12-7DE6F255A416}"/>
          </ac:picMkLst>
        </pc:picChg>
        <pc:picChg chg="add mod">
          <ac:chgData name="Liam Đỗ" userId="13d772677a5a9e44" providerId="LiveId" clId="{2EFCE590-78F4-074C-B65A-D5E185BDD706}" dt="2020-09-16T13:26:20.646" v="963" actId="164"/>
          <ac:picMkLst>
            <pc:docMk/>
            <pc:sldMk cId="2529694618" sldId="265"/>
            <ac:picMk id="33" creationId="{FD99D9AE-D31B-0743-93FC-61FC24FE39DE}"/>
          </ac:picMkLst>
        </pc:picChg>
        <pc:picChg chg="add mod modCrop">
          <ac:chgData name="Liam Đỗ" userId="13d772677a5a9e44" providerId="LiveId" clId="{2EFCE590-78F4-074C-B65A-D5E185BDD706}" dt="2020-09-16T13:30:05.628" v="1002" actId="164"/>
          <ac:picMkLst>
            <pc:docMk/>
            <pc:sldMk cId="2529694618" sldId="265"/>
            <ac:picMk id="36" creationId="{10539C78-0836-8346-B6B7-F8C286315ED2}"/>
          </ac:picMkLst>
        </pc:picChg>
        <pc:picChg chg="add mod topLvl">
          <ac:chgData name="Liam Đỗ" userId="13d772677a5a9e44" providerId="LiveId" clId="{2EFCE590-78F4-074C-B65A-D5E185BDD706}" dt="2020-09-16T13:30:05.628" v="1002" actId="164"/>
          <ac:picMkLst>
            <pc:docMk/>
            <pc:sldMk cId="2529694618" sldId="265"/>
            <ac:picMk id="37" creationId="{D090F7EB-8EF8-6F48-A7D4-B0D200839FC0}"/>
          </ac:picMkLst>
        </pc:picChg>
        <pc:picChg chg="add mod modCrop">
          <ac:chgData name="Liam Đỗ" userId="13d772677a5a9e44" providerId="LiveId" clId="{2EFCE590-78F4-074C-B65A-D5E185BDD706}" dt="2020-09-16T13:33:58.559" v="1050" actId="164"/>
          <ac:picMkLst>
            <pc:docMk/>
            <pc:sldMk cId="2529694618" sldId="265"/>
            <ac:picMk id="41" creationId="{FF96AA56-C94F-FC45-A140-97C6088DFB76}"/>
          </ac:picMkLst>
        </pc:picChg>
        <pc:picChg chg="add mod">
          <ac:chgData name="Liam Đỗ" userId="13d772677a5a9e44" providerId="LiveId" clId="{2EFCE590-78F4-074C-B65A-D5E185BDD706}" dt="2020-09-16T13:33:58.559" v="1050" actId="164"/>
          <ac:picMkLst>
            <pc:docMk/>
            <pc:sldMk cId="2529694618" sldId="265"/>
            <ac:picMk id="43" creationId="{B06DEE0B-017C-AF48-A6A6-9BE940138A1A}"/>
          </ac:picMkLst>
        </pc:picChg>
        <pc:picChg chg="add del mod">
          <ac:chgData name="Liam Đỗ" userId="13d772677a5a9e44" providerId="LiveId" clId="{2EFCE590-78F4-074C-B65A-D5E185BDD706}" dt="2020-09-16T13:35:09.127" v="1064" actId="478"/>
          <ac:picMkLst>
            <pc:docMk/>
            <pc:sldMk cId="2529694618" sldId="265"/>
            <ac:picMk id="44" creationId="{D36AAC04-DDF0-C048-B4B2-B01348F9F46F}"/>
          </ac:picMkLst>
        </pc:picChg>
        <pc:picChg chg="add del mod">
          <ac:chgData name="Liam Đỗ" userId="13d772677a5a9e44" providerId="LiveId" clId="{2EFCE590-78F4-074C-B65A-D5E185BDD706}" dt="2020-09-16T13:35:57.396" v="1075" actId="478"/>
          <ac:picMkLst>
            <pc:docMk/>
            <pc:sldMk cId="2529694618" sldId="265"/>
            <ac:picMk id="45" creationId="{8C88B106-AA85-1C4C-86A8-F15F423DD3AC}"/>
          </ac:picMkLst>
        </pc:picChg>
        <pc:picChg chg="add mod">
          <ac:chgData name="Liam Đỗ" userId="13d772677a5a9e44" providerId="LiveId" clId="{2EFCE590-78F4-074C-B65A-D5E185BDD706}" dt="2020-09-16T13:33:34.728" v="1046" actId="571"/>
          <ac:picMkLst>
            <pc:docMk/>
            <pc:sldMk cId="2529694618" sldId="265"/>
            <ac:picMk id="46" creationId="{615C7BAF-F93A-F54E-87D1-956E52A9D87D}"/>
          </ac:picMkLst>
        </pc:picChg>
        <pc:picChg chg="add mod modCrop">
          <ac:chgData name="Liam Đỗ" userId="13d772677a5a9e44" providerId="LiveId" clId="{2EFCE590-78F4-074C-B65A-D5E185BDD706}" dt="2020-09-16T13:36:52.655" v="1099" actId="164"/>
          <ac:picMkLst>
            <pc:docMk/>
            <pc:sldMk cId="2529694618" sldId="265"/>
            <ac:picMk id="49" creationId="{14867774-6E1C-AE4A-89C6-C22CA917A240}"/>
          </ac:picMkLst>
        </pc:picChg>
        <pc:picChg chg="add mod">
          <ac:chgData name="Liam Đỗ" userId="13d772677a5a9e44" providerId="LiveId" clId="{2EFCE590-78F4-074C-B65A-D5E185BDD706}" dt="2020-09-16T13:36:52.655" v="1099" actId="164"/>
          <ac:picMkLst>
            <pc:docMk/>
            <pc:sldMk cId="2529694618" sldId="265"/>
            <ac:picMk id="51" creationId="{9A9985C0-6D98-4C4A-94AB-B7C79A824B33}"/>
          </ac:picMkLst>
        </pc:picChg>
        <pc:picChg chg="add mod topLvl modCrop">
          <ac:chgData name="Liam Đỗ" userId="13d772677a5a9e44" providerId="LiveId" clId="{2EFCE590-78F4-074C-B65A-D5E185BDD706}" dt="2020-09-16T13:41:53.080" v="1149" actId="164"/>
          <ac:picMkLst>
            <pc:docMk/>
            <pc:sldMk cId="2529694618" sldId="265"/>
            <ac:picMk id="54" creationId="{9B606514-E295-4544-B914-141069B68650}"/>
          </ac:picMkLst>
        </pc:picChg>
        <pc:picChg chg="add mod topLvl">
          <ac:chgData name="Liam Đỗ" userId="13d772677a5a9e44" providerId="LiveId" clId="{2EFCE590-78F4-074C-B65A-D5E185BDD706}" dt="2020-09-16T13:41:53.080" v="1149" actId="164"/>
          <ac:picMkLst>
            <pc:docMk/>
            <pc:sldMk cId="2529694618" sldId="265"/>
            <ac:picMk id="56" creationId="{2D7BD3E5-7107-2049-8F58-A5B939FC3F2F}"/>
          </ac:picMkLst>
        </pc:picChg>
        <pc:picChg chg="add del mod">
          <ac:chgData name="Liam Đỗ" userId="13d772677a5a9e44" providerId="LiveId" clId="{2EFCE590-78F4-074C-B65A-D5E185BDD706}" dt="2020-09-16T13:49:02.854" v="1260" actId="478"/>
          <ac:picMkLst>
            <pc:docMk/>
            <pc:sldMk cId="2529694618" sldId="265"/>
            <ac:picMk id="61" creationId="{2F6A124E-171D-F449-A4B6-ED2452675B00}"/>
          </ac:picMkLst>
        </pc:picChg>
        <pc:picChg chg="add mod modCrop">
          <ac:chgData name="Liam Đỗ" userId="13d772677a5a9e44" providerId="LiveId" clId="{2EFCE590-78F4-074C-B65A-D5E185BDD706}" dt="2020-09-16T13:49:30.577" v="1265" actId="164"/>
          <ac:picMkLst>
            <pc:docMk/>
            <pc:sldMk cId="2529694618" sldId="265"/>
            <ac:picMk id="62" creationId="{26D43DF1-7820-BB46-8BF3-4B69AD55AA0A}"/>
          </ac:picMkLst>
        </pc:picChg>
        <pc:picChg chg="add mod">
          <ac:chgData name="Liam Đỗ" userId="13d772677a5a9e44" providerId="LiveId" clId="{2EFCE590-78F4-074C-B65A-D5E185BDD706}" dt="2020-09-16T13:49:30.577" v="1265" actId="164"/>
          <ac:picMkLst>
            <pc:docMk/>
            <pc:sldMk cId="2529694618" sldId="265"/>
            <ac:picMk id="63" creationId="{5D160BC6-DCB1-1C4E-AC4F-89F573BBF030}"/>
          </ac:picMkLst>
        </pc:picChg>
        <pc:picChg chg="add del mod">
          <ac:chgData name="Liam Đỗ" userId="13d772677a5a9e44" providerId="LiveId" clId="{2EFCE590-78F4-074C-B65A-D5E185BDD706}" dt="2020-09-16T13:50:57.857" v="1276"/>
          <ac:picMkLst>
            <pc:docMk/>
            <pc:sldMk cId="2529694618" sldId="265"/>
            <ac:picMk id="65" creationId="{24370174-691D-BF44-8898-5AD3DC9A132C}"/>
          </ac:picMkLst>
        </pc:picChg>
        <pc:picChg chg="add mod">
          <ac:chgData name="Liam Đỗ" userId="13d772677a5a9e44" providerId="LiveId" clId="{2EFCE590-78F4-074C-B65A-D5E185BDD706}" dt="2020-09-16T13:51:06.095" v="1278" actId="164"/>
          <ac:picMkLst>
            <pc:docMk/>
            <pc:sldMk cId="2529694618" sldId="265"/>
            <ac:picMk id="66" creationId="{603FC1BB-33A0-EA4A-8ACF-16591E8574FD}"/>
          </ac:picMkLst>
        </pc:picChg>
        <pc:picChg chg="add mod">
          <ac:chgData name="Liam Đỗ" userId="13d772677a5a9e44" providerId="LiveId" clId="{2EFCE590-78F4-074C-B65A-D5E185BDD706}" dt="2020-09-16T13:51:06.095" v="1278" actId="164"/>
          <ac:picMkLst>
            <pc:docMk/>
            <pc:sldMk cId="2529694618" sldId="265"/>
            <ac:picMk id="67" creationId="{948268DF-86D4-244F-B271-1D40B4B01F35}"/>
          </ac:picMkLst>
        </pc:picChg>
        <pc:picChg chg="mod">
          <ac:chgData name="Liam Đỗ" userId="13d772677a5a9e44" providerId="LiveId" clId="{2EFCE590-78F4-074C-B65A-D5E185BDD706}" dt="2020-09-16T13:51:46.838" v="1292" actId="571"/>
          <ac:picMkLst>
            <pc:docMk/>
            <pc:sldMk cId="2529694618" sldId="265"/>
            <ac:picMk id="70" creationId="{C7C9878C-6FA8-2C4D-A0BE-163E9F471A94}"/>
          </ac:picMkLst>
        </pc:picChg>
        <pc:picChg chg="mod">
          <ac:chgData name="Liam Đỗ" userId="13d772677a5a9e44" providerId="LiveId" clId="{2EFCE590-78F4-074C-B65A-D5E185BDD706}" dt="2020-09-16T13:51:46.838" v="1292" actId="571"/>
          <ac:picMkLst>
            <pc:docMk/>
            <pc:sldMk cId="2529694618" sldId="265"/>
            <ac:picMk id="71" creationId="{F094122A-2C8F-DC42-BA47-2E5FECC504E4}"/>
          </ac:picMkLst>
        </pc:picChg>
      </pc:sldChg>
      <pc:sldChg chg="addSp delSp modSp add mod modTransition">
        <pc:chgData name="Liam Đỗ" userId="13d772677a5a9e44" providerId="LiveId" clId="{2EFCE590-78F4-074C-B65A-D5E185BDD706}" dt="2020-09-16T15:13:02.876" v="1858"/>
        <pc:sldMkLst>
          <pc:docMk/>
          <pc:sldMk cId="3642453400" sldId="266"/>
        </pc:sldMkLst>
        <pc:spChg chg="add mod">
          <ac:chgData name="Liam Đỗ" userId="13d772677a5a9e44" providerId="LiveId" clId="{2EFCE590-78F4-074C-B65A-D5E185BDD706}" dt="2020-09-16T15:13:02.876" v="1858"/>
          <ac:spMkLst>
            <pc:docMk/>
            <pc:sldMk cId="3642453400" sldId="266"/>
            <ac:spMk id="2" creationId="{393BB4A6-F935-5347-8F52-594A5857368B}"/>
          </ac:spMkLst>
        </pc:spChg>
        <pc:spChg chg="add mod">
          <ac:chgData name="Liam Đỗ" userId="13d772677a5a9e44" providerId="LiveId" clId="{2EFCE590-78F4-074C-B65A-D5E185BDD706}" dt="2020-09-16T15:13:02.876" v="1858"/>
          <ac:spMkLst>
            <pc:docMk/>
            <pc:sldMk cId="3642453400" sldId="266"/>
            <ac:spMk id="4" creationId="{A5A5FD06-02BE-3546-AA61-B6B49E913081}"/>
          </ac:spMkLst>
        </pc:spChg>
        <pc:grpChg chg="del">
          <ac:chgData name="Liam Đỗ" userId="13d772677a5a9e44" providerId="LiveId" clId="{2EFCE590-78F4-074C-B65A-D5E185BDD706}" dt="2020-09-16T13:56:13.047" v="1324" actId="478"/>
          <ac:grpSpMkLst>
            <pc:docMk/>
            <pc:sldMk cId="3642453400" sldId="266"/>
            <ac:grpSpMk id="17" creationId="{19958DC8-9CF6-7B4B-9333-952190BE0155}"/>
          </ac:grpSpMkLst>
        </pc:grpChg>
        <pc:grpChg chg="del">
          <ac:chgData name="Liam Đỗ" userId="13d772677a5a9e44" providerId="LiveId" clId="{2EFCE590-78F4-074C-B65A-D5E185BDD706}" dt="2020-09-16T13:56:11.719" v="1323" actId="478"/>
          <ac:grpSpMkLst>
            <pc:docMk/>
            <pc:sldMk cId="3642453400" sldId="266"/>
            <ac:grpSpMk id="18" creationId="{CB9C9653-ACFE-DA44-9223-820160BD9D26}"/>
          </ac:grpSpMkLst>
        </pc:grpChg>
        <pc:picChg chg="del">
          <ac:chgData name="Liam Đỗ" userId="13d772677a5a9e44" providerId="LiveId" clId="{2EFCE590-78F4-074C-B65A-D5E185BDD706}" dt="2020-09-16T13:56:09.836" v="1321" actId="478"/>
          <ac:picMkLst>
            <pc:docMk/>
            <pc:sldMk cId="3642453400" sldId="266"/>
            <ac:picMk id="3" creationId="{C8AC77E5-21CA-A441-8021-19D16F4F18D1}"/>
          </ac:picMkLst>
        </pc:picChg>
        <pc:picChg chg="del">
          <ac:chgData name="Liam Đỗ" userId="13d772677a5a9e44" providerId="LiveId" clId="{2EFCE590-78F4-074C-B65A-D5E185BDD706}" dt="2020-09-16T13:56:10.613" v="1322" actId="478"/>
          <ac:picMkLst>
            <pc:docMk/>
            <pc:sldMk cId="3642453400" sldId="266"/>
            <ac:picMk id="9" creationId="{1BC3633A-B91E-814A-BA89-BA9E906E6430}"/>
          </ac:picMkLst>
        </pc:picChg>
      </pc:sldChg>
      <pc:sldChg chg="addSp delSp modSp add del mod modTransition setBg delAnim">
        <pc:chgData name="Liam Đỗ" userId="13d772677a5a9e44" providerId="LiveId" clId="{2EFCE590-78F4-074C-B65A-D5E185BDD706}" dt="2020-09-16T15:46:50.962" v="2404" actId="2696"/>
        <pc:sldMkLst>
          <pc:docMk/>
          <pc:sldMk cId="485704842" sldId="267"/>
        </pc:sldMkLst>
        <pc:spChg chg="add mod">
          <ac:chgData name="Liam Đỗ" userId="13d772677a5a9e44" providerId="LiveId" clId="{2EFCE590-78F4-074C-B65A-D5E185BDD706}" dt="2020-09-16T15:04:25.119" v="1792" actId="207"/>
          <ac:spMkLst>
            <pc:docMk/>
            <pc:sldMk cId="485704842" sldId="267"/>
            <ac:spMk id="5" creationId="{D22A916C-895A-B042-89CA-B3DCEC5A8AA3}"/>
          </ac:spMkLst>
        </pc:spChg>
        <pc:spChg chg="add mod">
          <ac:chgData name="Liam Đỗ" userId="13d772677a5a9e44" providerId="LiveId" clId="{2EFCE590-78F4-074C-B65A-D5E185BDD706}" dt="2020-09-16T14:13:26.684" v="1697" actId="1076"/>
          <ac:spMkLst>
            <pc:docMk/>
            <pc:sldMk cId="485704842" sldId="267"/>
            <ac:spMk id="6" creationId="{8DEE252C-71CD-A946-8A79-F10EBAB3BB4E}"/>
          </ac:spMkLst>
        </pc:spChg>
        <pc:spChg chg="add mod">
          <ac:chgData name="Liam Đỗ" userId="13d772677a5a9e44" providerId="LiveId" clId="{2EFCE590-78F4-074C-B65A-D5E185BDD706}" dt="2020-09-16T14:15:22.256" v="1786" actId="14100"/>
          <ac:spMkLst>
            <pc:docMk/>
            <pc:sldMk cId="485704842" sldId="267"/>
            <ac:spMk id="7" creationId="{727D6F97-4355-6146-B869-A6CD96DC1EF5}"/>
          </ac:spMkLst>
        </pc:spChg>
        <pc:spChg chg="add mod">
          <ac:chgData name="Liam Đỗ" userId="13d772677a5a9e44" providerId="LiveId" clId="{2EFCE590-78F4-074C-B65A-D5E185BDD706}" dt="2020-09-16T15:23:29.806" v="2177" actId="20577"/>
          <ac:spMkLst>
            <pc:docMk/>
            <pc:sldMk cId="485704842" sldId="267"/>
            <ac:spMk id="9" creationId="{37EDB7A8-5A6F-9949-931E-10AB55F3E0FE}"/>
          </ac:spMkLst>
        </pc:spChg>
        <pc:spChg chg="add mod">
          <ac:chgData name="Liam Đỗ" userId="13d772677a5a9e44" providerId="LiveId" clId="{2EFCE590-78F4-074C-B65A-D5E185BDD706}" dt="2020-09-16T15:13:02.876" v="1858"/>
          <ac:spMkLst>
            <pc:docMk/>
            <pc:sldMk cId="485704842" sldId="267"/>
            <ac:spMk id="10" creationId="{29B727EC-EF2B-234D-AC65-30848B5DC095}"/>
          </ac:spMkLst>
        </pc:spChg>
        <pc:spChg chg="add mod">
          <ac:chgData name="Liam Đỗ" userId="13d772677a5a9e44" providerId="LiveId" clId="{2EFCE590-78F4-074C-B65A-D5E185BDD706}" dt="2020-09-16T15:43:49.791" v="2364" actId="14100"/>
          <ac:spMkLst>
            <pc:docMk/>
            <pc:sldMk cId="485704842" sldId="267"/>
            <ac:spMk id="48" creationId="{9093D0E2-E278-A741-975A-8CEDFC276551}"/>
          </ac:spMkLst>
        </pc:spChg>
        <pc:spChg chg="add mod">
          <ac:chgData name="Liam Đỗ" userId="13d772677a5a9e44" providerId="LiveId" clId="{2EFCE590-78F4-074C-B65A-D5E185BDD706}" dt="2020-09-16T15:43:57.227" v="2367" actId="167"/>
          <ac:spMkLst>
            <pc:docMk/>
            <pc:sldMk cId="485704842" sldId="267"/>
            <ac:spMk id="50" creationId="{A7043FDA-4E07-9342-9389-6478CC2FAFD6}"/>
          </ac:spMkLst>
        </pc:spChg>
        <pc:grpChg chg="del">
          <ac:chgData name="Liam Đỗ" userId="13d772677a5a9e44" providerId="LiveId" clId="{2EFCE590-78F4-074C-B65A-D5E185BDD706}" dt="2020-09-16T14:04:33.538" v="1385" actId="478"/>
          <ac:grpSpMkLst>
            <pc:docMk/>
            <pc:sldMk cId="485704842" sldId="267"/>
            <ac:grpSpMk id="24" creationId="{73BD12E1-0B7F-4641-B528-CC2BB3012968}"/>
          </ac:grpSpMkLst>
        </pc:grpChg>
        <pc:grpChg chg="del">
          <ac:chgData name="Liam Đỗ" userId="13d772677a5a9e44" providerId="LiveId" clId="{2EFCE590-78F4-074C-B65A-D5E185BDD706}" dt="2020-09-16T14:04:37.925" v="1389" actId="478"/>
          <ac:grpSpMkLst>
            <pc:docMk/>
            <pc:sldMk cId="485704842" sldId="267"/>
            <ac:grpSpMk id="29" creationId="{59C3ED47-97E3-814D-BE0B-38724132DCBC}"/>
          </ac:grpSpMkLst>
        </pc:grpChg>
        <pc:grpChg chg="del">
          <ac:chgData name="Liam Đỗ" userId="13d772677a5a9e44" providerId="LiveId" clId="{2EFCE590-78F4-074C-B65A-D5E185BDD706}" dt="2020-09-16T14:04:33.538" v="1385" actId="478"/>
          <ac:grpSpMkLst>
            <pc:docMk/>
            <pc:sldMk cId="485704842" sldId="267"/>
            <ac:grpSpMk id="34" creationId="{BF9C59AA-EC17-E941-9CCC-9AAD892C3290}"/>
          </ac:grpSpMkLst>
        </pc:grpChg>
        <pc:grpChg chg="del">
          <ac:chgData name="Liam Đỗ" userId="13d772677a5a9e44" providerId="LiveId" clId="{2EFCE590-78F4-074C-B65A-D5E185BDD706}" dt="2020-09-16T14:04:33.538" v="1385" actId="478"/>
          <ac:grpSpMkLst>
            <pc:docMk/>
            <pc:sldMk cId="485704842" sldId="267"/>
            <ac:grpSpMk id="38" creationId="{F0A0C77E-86BF-7144-95FD-797E0E7D7E4E}"/>
          </ac:grpSpMkLst>
        </pc:grpChg>
        <pc:grpChg chg="del">
          <ac:chgData name="Liam Đỗ" userId="13d772677a5a9e44" providerId="LiveId" clId="{2EFCE590-78F4-074C-B65A-D5E185BDD706}" dt="2020-09-16T14:04:33.538" v="1385" actId="478"/>
          <ac:grpSpMkLst>
            <pc:docMk/>
            <pc:sldMk cId="485704842" sldId="267"/>
            <ac:grpSpMk id="39" creationId="{F44EA300-8F74-0E46-96EE-D7D088640836}"/>
          </ac:grpSpMkLst>
        </pc:grpChg>
        <pc:grpChg chg="add del mod">
          <ac:chgData name="Liam Đỗ" userId="13d772677a5a9e44" providerId="LiveId" clId="{2EFCE590-78F4-074C-B65A-D5E185BDD706}" dt="2020-09-16T14:08:19.522" v="1401" actId="478"/>
          <ac:grpSpMkLst>
            <pc:docMk/>
            <pc:sldMk cId="485704842" sldId="267"/>
            <ac:grpSpMk id="40" creationId="{055D0EFD-0D56-5746-B734-6461EB370062}"/>
          </ac:grpSpMkLst>
        </pc:grpChg>
        <pc:grpChg chg="del">
          <ac:chgData name="Liam Đỗ" userId="13d772677a5a9e44" providerId="LiveId" clId="{2EFCE590-78F4-074C-B65A-D5E185BDD706}" dt="2020-09-16T14:04:36.747" v="1387" actId="478"/>
          <ac:grpSpMkLst>
            <pc:docMk/>
            <pc:sldMk cId="485704842" sldId="267"/>
            <ac:grpSpMk id="47" creationId="{74B3DC36-CB07-F84F-B000-C3A8F3085448}"/>
          </ac:grpSpMkLst>
        </pc:grpChg>
        <pc:grpChg chg="del">
          <ac:chgData name="Liam Đỗ" userId="13d772677a5a9e44" providerId="LiveId" clId="{2EFCE590-78F4-074C-B65A-D5E185BDD706}" dt="2020-09-16T14:04:33.538" v="1385" actId="478"/>
          <ac:grpSpMkLst>
            <pc:docMk/>
            <pc:sldMk cId="485704842" sldId="267"/>
            <ac:grpSpMk id="52" creationId="{0A25A736-B510-6A4A-91D0-C29AB7DB5B1F}"/>
          </ac:grpSpMkLst>
        </pc:grpChg>
        <pc:grpChg chg="del">
          <ac:chgData name="Liam Đỗ" userId="13d772677a5a9e44" providerId="LiveId" clId="{2EFCE590-78F4-074C-B65A-D5E185BDD706}" dt="2020-09-16T14:04:33.538" v="1385" actId="478"/>
          <ac:grpSpMkLst>
            <pc:docMk/>
            <pc:sldMk cId="485704842" sldId="267"/>
            <ac:grpSpMk id="58" creationId="{8CA7ACD0-9ACF-5D42-879C-44043E5D8578}"/>
          </ac:grpSpMkLst>
        </pc:grpChg>
        <pc:grpChg chg="del">
          <ac:chgData name="Liam Đỗ" userId="13d772677a5a9e44" providerId="LiveId" clId="{2EFCE590-78F4-074C-B65A-D5E185BDD706}" dt="2020-09-16T14:04:35.854" v="1386" actId="478"/>
          <ac:grpSpMkLst>
            <pc:docMk/>
            <pc:sldMk cId="485704842" sldId="267"/>
            <ac:grpSpMk id="64" creationId="{F568F4AF-8CB5-F441-92EA-431A3E929FD2}"/>
          </ac:grpSpMkLst>
        </pc:grpChg>
        <pc:grpChg chg="del">
          <ac:chgData name="Liam Đỗ" userId="13d772677a5a9e44" providerId="LiveId" clId="{2EFCE590-78F4-074C-B65A-D5E185BDD706}" dt="2020-09-16T14:04:33.538" v="1385" actId="478"/>
          <ac:grpSpMkLst>
            <pc:docMk/>
            <pc:sldMk cId="485704842" sldId="267"/>
            <ac:grpSpMk id="68" creationId="{19EC7A02-F424-3F4F-9E98-6D08D2A6ECE2}"/>
          </ac:grpSpMkLst>
        </pc:grpChg>
        <pc:grpChg chg="del">
          <ac:chgData name="Liam Đỗ" userId="13d772677a5a9e44" providerId="LiveId" clId="{2EFCE590-78F4-074C-B65A-D5E185BDD706}" dt="2020-09-16T14:04:37.879" v="1388" actId="478"/>
          <ac:grpSpMkLst>
            <pc:docMk/>
            <pc:sldMk cId="485704842" sldId="267"/>
            <ac:grpSpMk id="69" creationId="{CCCE883E-0161-894C-A2BE-27FA52B5280E}"/>
          </ac:grpSpMkLst>
        </pc:grpChg>
        <pc:picChg chg="add mod">
          <ac:chgData name="Liam Đỗ" userId="13d772677a5a9e44" providerId="LiveId" clId="{2EFCE590-78F4-074C-B65A-D5E185BDD706}" dt="2020-09-16T15:44:06.791" v="2369" actId="14100"/>
          <ac:picMkLst>
            <pc:docMk/>
            <pc:sldMk cId="485704842" sldId="267"/>
            <ac:picMk id="3" creationId="{7DF054E7-CCBA-3C42-9A8F-2FEA04CE8FD3}"/>
          </ac:picMkLst>
        </pc:picChg>
        <pc:picChg chg="mod">
          <ac:chgData name="Liam Đỗ" userId="13d772677a5a9e44" providerId="LiveId" clId="{2EFCE590-78F4-074C-B65A-D5E185BDD706}" dt="2020-09-16T14:07:48.625" v="1396"/>
          <ac:picMkLst>
            <pc:docMk/>
            <pc:sldMk cId="485704842" sldId="267"/>
            <ac:picMk id="42" creationId="{033BAC8B-67EE-824B-948C-B699CD1D8221}"/>
          </ac:picMkLst>
        </pc:picChg>
        <pc:picChg chg="mod">
          <ac:chgData name="Liam Đỗ" userId="13d772677a5a9e44" providerId="LiveId" clId="{2EFCE590-78F4-074C-B65A-D5E185BDD706}" dt="2020-09-16T14:07:48.625" v="1396"/>
          <ac:picMkLst>
            <pc:docMk/>
            <pc:sldMk cId="485704842" sldId="267"/>
            <ac:picMk id="44" creationId="{53E290ED-80A6-A34A-BAFD-56EC2FA6B6C1}"/>
          </ac:picMkLst>
        </pc:picChg>
        <pc:picChg chg="add del mod">
          <ac:chgData name="Liam Đỗ" userId="13d772677a5a9e44" providerId="LiveId" clId="{2EFCE590-78F4-074C-B65A-D5E185BDD706}" dt="2020-09-16T14:08:52.160" v="1406" actId="478"/>
          <ac:picMkLst>
            <pc:docMk/>
            <pc:sldMk cId="485704842" sldId="267"/>
            <ac:picMk id="45" creationId="{1DE10C2F-9137-C849-B7FC-E460991A2C79}"/>
          </ac:picMkLst>
        </pc:picChg>
      </pc:sldChg>
      <pc:sldChg chg="addSp delSp modSp add del mod">
        <pc:chgData name="Liam Đỗ" userId="13d772677a5a9e44" providerId="LiveId" clId="{2EFCE590-78F4-074C-B65A-D5E185BDD706}" dt="2020-09-16T15:19:09.940" v="1995" actId="2696"/>
        <pc:sldMkLst>
          <pc:docMk/>
          <pc:sldMk cId="3555655198" sldId="268"/>
        </pc:sldMkLst>
        <pc:spChg chg="del mod">
          <ac:chgData name="Liam Đỗ" userId="13d772677a5a9e44" providerId="LiveId" clId="{2EFCE590-78F4-074C-B65A-D5E185BDD706}" dt="2020-09-16T15:14:42.821" v="1868" actId="478"/>
          <ac:spMkLst>
            <pc:docMk/>
            <pc:sldMk cId="3555655198" sldId="268"/>
            <ac:spMk id="2" creationId="{C1D03ECB-7C32-3242-8402-91418862274E}"/>
          </ac:spMkLst>
        </pc:spChg>
        <pc:spChg chg="del">
          <ac:chgData name="Liam Đỗ" userId="13d772677a5a9e44" providerId="LiveId" clId="{2EFCE590-78F4-074C-B65A-D5E185BDD706}" dt="2020-09-16T15:14:42.821" v="1868" actId="478"/>
          <ac:spMkLst>
            <pc:docMk/>
            <pc:sldMk cId="3555655198" sldId="268"/>
            <ac:spMk id="3" creationId="{1FDA76E9-3521-9642-A0CE-D4A2F349C086}"/>
          </ac:spMkLst>
        </pc:spChg>
        <pc:spChg chg="add mod">
          <ac:chgData name="Liam Đỗ" userId="13d772677a5a9e44" providerId="LiveId" clId="{2EFCE590-78F4-074C-B65A-D5E185BDD706}" dt="2020-09-16T15:13:18.379" v="1864" actId="20577"/>
          <ac:spMkLst>
            <pc:docMk/>
            <pc:sldMk cId="3555655198" sldId="268"/>
            <ac:spMk id="4" creationId="{FFF5C85F-BE7D-9C4E-ABCC-4816C45BA657}"/>
          </ac:spMkLst>
        </pc:spChg>
        <pc:spChg chg="add mod">
          <ac:chgData name="Liam Đỗ" userId="13d772677a5a9e44" providerId="LiveId" clId="{2EFCE590-78F4-074C-B65A-D5E185BDD706}" dt="2020-09-16T15:13:02.876" v="1858"/>
          <ac:spMkLst>
            <pc:docMk/>
            <pc:sldMk cId="3555655198" sldId="268"/>
            <ac:spMk id="5" creationId="{9F5653EB-3B09-CB4C-8166-5F4B681B802C}"/>
          </ac:spMkLst>
        </pc:spChg>
        <pc:spChg chg="add del mod">
          <ac:chgData name="Liam Đỗ" userId="13d772677a5a9e44" providerId="LiveId" clId="{2EFCE590-78F4-074C-B65A-D5E185BDD706}" dt="2020-09-16T15:14:44.535" v="1869" actId="478"/>
          <ac:spMkLst>
            <pc:docMk/>
            <pc:sldMk cId="3555655198" sldId="268"/>
            <ac:spMk id="7" creationId="{5FA385C6-55F9-904A-B7FD-5ED5DCFA6884}"/>
          </ac:spMkLst>
        </pc:spChg>
        <pc:spChg chg="add del mod">
          <ac:chgData name="Liam Đỗ" userId="13d772677a5a9e44" providerId="LiveId" clId="{2EFCE590-78F4-074C-B65A-D5E185BDD706}" dt="2020-09-16T15:14:54.023" v="1871" actId="478"/>
          <ac:spMkLst>
            <pc:docMk/>
            <pc:sldMk cId="3555655198" sldId="268"/>
            <ac:spMk id="8" creationId="{F768FB1E-2941-F24F-B2AD-A1836E907896}"/>
          </ac:spMkLst>
        </pc:spChg>
        <pc:spChg chg="add mod">
          <ac:chgData name="Liam Đỗ" userId="13d772677a5a9e44" providerId="LiveId" clId="{2EFCE590-78F4-074C-B65A-D5E185BDD706}" dt="2020-09-16T15:18:17.354" v="1944" actId="14100"/>
          <ac:spMkLst>
            <pc:docMk/>
            <pc:sldMk cId="3555655198" sldId="268"/>
            <ac:spMk id="9" creationId="{041EFAAB-B80F-CC4A-97C4-C18670BCBE05}"/>
          </ac:spMkLst>
        </pc:spChg>
        <pc:spChg chg="add mod">
          <ac:chgData name="Liam Đỗ" userId="13d772677a5a9e44" providerId="LiveId" clId="{2EFCE590-78F4-074C-B65A-D5E185BDD706}" dt="2020-09-16T15:18:02.876" v="1942" actId="1076"/>
          <ac:spMkLst>
            <pc:docMk/>
            <pc:sldMk cId="3555655198" sldId="268"/>
            <ac:spMk id="10" creationId="{BD9BD3B2-4EA9-3542-8819-1443A6A03C22}"/>
          </ac:spMkLst>
        </pc:spChg>
        <pc:spChg chg="add mod">
          <ac:chgData name="Liam Đỗ" userId="13d772677a5a9e44" providerId="LiveId" clId="{2EFCE590-78F4-074C-B65A-D5E185BDD706}" dt="2020-09-16T15:18:02.876" v="1942" actId="1076"/>
          <ac:spMkLst>
            <pc:docMk/>
            <pc:sldMk cId="3555655198" sldId="268"/>
            <ac:spMk id="11" creationId="{01AE0B7A-0039-7440-8406-B7B814370265}"/>
          </ac:spMkLst>
        </pc:spChg>
      </pc:sldChg>
      <pc:sldChg chg="add del ord">
        <pc:chgData name="Liam Đỗ" userId="13d772677a5a9e44" providerId="LiveId" clId="{2EFCE590-78F4-074C-B65A-D5E185BDD706}" dt="2020-09-16T15:19:28.743" v="2002" actId="2696"/>
        <pc:sldMkLst>
          <pc:docMk/>
          <pc:sldMk cId="4266085969" sldId="269"/>
        </pc:sldMkLst>
      </pc:sldChg>
      <pc:sldChg chg="add del ord">
        <pc:chgData name="Liam Đỗ" userId="13d772677a5a9e44" providerId="LiveId" clId="{2EFCE590-78F4-074C-B65A-D5E185BDD706}" dt="2020-09-16T15:19:28.755" v="2003" actId="2696"/>
        <pc:sldMkLst>
          <pc:docMk/>
          <pc:sldMk cId="335036544" sldId="270"/>
        </pc:sldMkLst>
      </pc:sldChg>
      <pc:sldChg chg="add del">
        <pc:chgData name="Liam Đỗ" userId="13d772677a5a9e44" providerId="LiveId" clId="{2EFCE590-78F4-074C-B65A-D5E185BDD706}" dt="2020-09-16T15:19:18.984" v="1996" actId="2696"/>
        <pc:sldMkLst>
          <pc:docMk/>
          <pc:sldMk cId="855448131" sldId="271"/>
        </pc:sldMkLst>
      </pc:sldChg>
      <pc:sldChg chg="modSp add mod">
        <pc:chgData name="Liam Đỗ" userId="13d772677a5a9e44" providerId="LiveId" clId="{2EFCE590-78F4-074C-B65A-D5E185BDD706}" dt="2020-09-16T15:23:59.093" v="2197" actId="20577"/>
        <pc:sldMkLst>
          <pc:docMk/>
          <pc:sldMk cId="3007428454" sldId="272"/>
        </pc:sldMkLst>
        <pc:spChg chg="mod">
          <ac:chgData name="Liam Đỗ" userId="13d772677a5a9e44" providerId="LiveId" clId="{2EFCE590-78F4-074C-B65A-D5E185BDD706}" dt="2020-09-16T15:18:57.219" v="1991" actId="403"/>
          <ac:spMkLst>
            <pc:docMk/>
            <pc:sldMk cId="3007428454" sldId="272"/>
            <ac:spMk id="4" creationId="{5D9AB70C-A427-BC41-B61B-0D1F2D506A90}"/>
          </ac:spMkLst>
        </pc:spChg>
        <pc:spChg chg="mod">
          <ac:chgData name="Liam Đỗ" userId="13d772677a5a9e44" providerId="LiveId" clId="{2EFCE590-78F4-074C-B65A-D5E185BDD706}" dt="2020-09-16T15:19:03.616" v="1994" actId="20577"/>
          <ac:spMkLst>
            <pc:docMk/>
            <pc:sldMk cId="3007428454" sldId="272"/>
            <ac:spMk id="7" creationId="{29698F15-C5A1-5C42-808B-1A7E2916A9F4}"/>
          </ac:spMkLst>
        </pc:spChg>
        <pc:spChg chg="mod">
          <ac:chgData name="Liam Đỗ" userId="13d772677a5a9e44" providerId="LiveId" clId="{2EFCE590-78F4-074C-B65A-D5E185BDD706}" dt="2020-09-16T15:23:59.093" v="2197" actId="20577"/>
          <ac:spMkLst>
            <pc:docMk/>
            <pc:sldMk cId="3007428454" sldId="272"/>
            <ac:spMk id="8" creationId="{05983B8B-5DF7-F04D-8769-ABC146A7BB65}"/>
          </ac:spMkLst>
        </pc:spChg>
      </pc:sldChg>
      <pc:sldChg chg="modSp add mod">
        <pc:chgData name="Liam Đỗ" userId="13d772677a5a9e44" providerId="LiveId" clId="{2EFCE590-78F4-074C-B65A-D5E185BDD706}" dt="2020-09-16T15:24:12.958" v="2209" actId="20577"/>
        <pc:sldMkLst>
          <pc:docMk/>
          <pc:sldMk cId="2368184259" sldId="273"/>
        </pc:sldMkLst>
        <pc:spChg chg="mod">
          <ac:chgData name="Liam Đỗ" userId="13d772677a5a9e44" providerId="LiveId" clId="{2EFCE590-78F4-074C-B65A-D5E185BDD706}" dt="2020-09-16T15:20:57.527" v="2083" actId="20577"/>
          <ac:spMkLst>
            <pc:docMk/>
            <pc:sldMk cId="2368184259" sldId="273"/>
            <ac:spMk id="4" creationId="{5D9AB70C-A427-BC41-B61B-0D1F2D506A90}"/>
          </ac:spMkLst>
        </pc:spChg>
        <pc:spChg chg="mod">
          <ac:chgData name="Liam Đỗ" userId="13d772677a5a9e44" providerId="LiveId" clId="{2EFCE590-78F4-074C-B65A-D5E185BDD706}" dt="2020-09-16T15:21:28.913" v="2099"/>
          <ac:spMkLst>
            <pc:docMk/>
            <pc:sldMk cId="2368184259" sldId="273"/>
            <ac:spMk id="7" creationId="{29698F15-C5A1-5C42-808B-1A7E2916A9F4}"/>
          </ac:spMkLst>
        </pc:spChg>
        <pc:spChg chg="mod">
          <ac:chgData name="Liam Đỗ" userId="13d772677a5a9e44" providerId="LiveId" clId="{2EFCE590-78F4-074C-B65A-D5E185BDD706}" dt="2020-09-16T15:24:12.958" v="2209" actId="20577"/>
          <ac:spMkLst>
            <pc:docMk/>
            <pc:sldMk cId="2368184259" sldId="273"/>
            <ac:spMk id="8" creationId="{05983B8B-5DF7-F04D-8769-ABC146A7BB65}"/>
          </ac:spMkLst>
        </pc:spChg>
      </pc:sldChg>
      <pc:sldChg chg="modSp add mod">
        <pc:chgData name="Liam Đỗ" userId="13d772677a5a9e44" providerId="LiveId" clId="{2EFCE590-78F4-074C-B65A-D5E185BDD706}" dt="2020-09-16T15:25:33.992" v="2244" actId="20577"/>
        <pc:sldMkLst>
          <pc:docMk/>
          <pc:sldMk cId="2645006687" sldId="274"/>
        </pc:sldMkLst>
        <pc:spChg chg="mod">
          <ac:chgData name="Liam Đỗ" userId="13d772677a5a9e44" providerId="LiveId" clId="{2EFCE590-78F4-074C-B65A-D5E185BDD706}" dt="2020-09-16T15:20:31.178" v="2063" actId="20577"/>
          <ac:spMkLst>
            <pc:docMk/>
            <pc:sldMk cId="2645006687" sldId="274"/>
            <ac:spMk id="4" creationId="{5D9AB70C-A427-BC41-B61B-0D1F2D506A90}"/>
          </ac:spMkLst>
        </pc:spChg>
        <pc:spChg chg="mod">
          <ac:chgData name="Liam Đỗ" userId="13d772677a5a9e44" providerId="LiveId" clId="{2EFCE590-78F4-074C-B65A-D5E185BDD706}" dt="2020-09-16T15:25:33.992" v="2244" actId="20577"/>
          <ac:spMkLst>
            <pc:docMk/>
            <pc:sldMk cId="2645006687" sldId="274"/>
            <ac:spMk id="7" creationId="{29698F15-C5A1-5C42-808B-1A7E2916A9F4}"/>
          </ac:spMkLst>
        </pc:spChg>
        <pc:spChg chg="mod">
          <ac:chgData name="Liam Đỗ" userId="13d772677a5a9e44" providerId="LiveId" clId="{2EFCE590-78F4-074C-B65A-D5E185BDD706}" dt="2020-09-16T15:24:23.817" v="2217" actId="20577"/>
          <ac:spMkLst>
            <pc:docMk/>
            <pc:sldMk cId="2645006687" sldId="274"/>
            <ac:spMk id="8" creationId="{05983B8B-5DF7-F04D-8769-ABC146A7BB65}"/>
          </ac:spMkLst>
        </pc:spChg>
      </pc:sldChg>
      <pc:sldChg chg="modSp add mod">
        <pc:chgData name="Liam Đỗ" userId="13d772677a5a9e44" providerId="LiveId" clId="{2EFCE590-78F4-074C-B65A-D5E185BDD706}" dt="2020-09-16T15:25:48.271" v="2246" actId="20577"/>
        <pc:sldMkLst>
          <pc:docMk/>
          <pc:sldMk cId="1470968779" sldId="275"/>
        </pc:sldMkLst>
        <pc:spChg chg="mod">
          <ac:chgData name="Liam Đỗ" userId="13d772677a5a9e44" providerId="LiveId" clId="{2EFCE590-78F4-074C-B65A-D5E185BDD706}" dt="2020-09-16T15:20:16.388" v="2055" actId="20577"/>
          <ac:spMkLst>
            <pc:docMk/>
            <pc:sldMk cId="1470968779" sldId="275"/>
            <ac:spMk id="4" creationId="{5D9AB70C-A427-BC41-B61B-0D1F2D506A90}"/>
          </ac:spMkLst>
        </pc:spChg>
        <pc:spChg chg="mod">
          <ac:chgData name="Liam Đỗ" userId="13d772677a5a9e44" providerId="LiveId" clId="{2EFCE590-78F4-074C-B65A-D5E185BDD706}" dt="2020-09-16T15:25:48.271" v="2246" actId="20577"/>
          <ac:spMkLst>
            <pc:docMk/>
            <pc:sldMk cId="1470968779" sldId="275"/>
            <ac:spMk id="7" creationId="{29698F15-C5A1-5C42-808B-1A7E2916A9F4}"/>
          </ac:spMkLst>
        </pc:spChg>
        <pc:spChg chg="mod">
          <ac:chgData name="Liam Đỗ" userId="13d772677a5a9e44" providerId="LiveId" clId="{2EFCE590-78F4-074C-B65A-D5E185BDD706}" dt="2020-09-16T15:24:32.332" v="2230" actId="20577"/>
          <ac:spMkLst>
            <pc:docMk/>
            <pc:sldMk cId="1470968779" sldId="275"/>
            <ac:spMk id="8" creationId="{05983B8B-5DF7-F04D-8769-ABC146A7BB65}"/>
          </ac:spMkLst>
        </pc:spChg>
      </pc:sldChg>
      <pc:sldChg chg="add del">
        <pc:chgData name="Liam Đỗ" userId="13d772677a5a9e44" providerId="LiveId" clId="{2EFCE590-78F4-074C-B65A-D5E185BDD706}" dt="2020-09-16T15:31:08.603" v="2259" actId="2696"/>
        <pc:sldMkLst>
          <pc:docMk/>
          <pc:sldMk cId="4232428872" sldId="276"/>
        </pc:sldMkLst>
      </pc:sldChg>
      <pc:sldChg chg="addSp modSp add mod setBg modShow">
        <pc:chgData name="Liam Đỗ" userId="13d772677a5a9e44" providerId="LiveId" clId="{2EFCE590-78F4-074C-B65A-D5E185BDD706}" dt="2020-09-18T10:14:42.564" v="5858" actId="729"/>
        <pc:sldMkLst>
          <pc:docMk/>
          <pc:sldMk cId="3078002357" sldId="277"/>
        </pc:sldMkLst>
        <pc:spChg chg="add mod">
          <ac:chgData name="Liam Đỗ" userId="13d772677a5a9e44" providerId="LiveId" clId="{2EFCE590-78F4-074C-B65A-D5E185BDD706}" dt="2020-09-16T15:52:07.788" v="2526" actId="1076"/>
          <ac:spMkLst>
            <pc:docMk/>
            <pc:sldMk cId="3078002357" sldId="277"/>
            <ac:spMk id="2" creationId="{004CD7A6-D692-FD41-BBFA-455749C598A9}"/>
          </ac:spMkLst>
        </pc:spChg>
        <pc:spChg chg="mod">
          <ac:chgData name="Liam Đỗ" userId="13d772677a5a9e44" providerId="LiveId" clId="{2EFCE590-78F4-074C-B65A-D5E185BDD706}" dt="2020-09-16T15:40:00.893" v="2353" actId="20577"/>
          <ac:spMkLst>
            <pc:docMk/>
            <pc:sldMk cId="3078002357" sldId="277"/>
            <ac:spMk id="4" creationId="{5D9AB70C-A427-BC41-B61B-0D1F2D506A90}"/>
          </ac:spMkLst>
        </pc:spChg>
        <pc:spChg chg="mod">
          <ac:chgData name="Liam Đỗ" userId="13d772677a5a9e44" providerId="LiveId" clId="{2EFCE590-78F4-074C-B65A-D5E185BDD706}" dt="2020-09-16T15:51:34.899" v="2515" actId="20577"/>
          <ac:spMkLst>
            <pc:docMk/>
            <pc:sldMk cId="3078002357" sldId="277"/>
            <ac:spMk id="7" creationId="{29698F15-C5A1-5C42-808B-1A7E2916A9F4}"/>
          </ac:spMkLst>
        </pc:spChg>
        <pc:spChg chg="add mod">
          <ac:chgData name="Liam Đỗ" userId="13d772677a5a9e44" providerId="LiveId" clId="{2EFCE590-78F4-074C-B65A-D5E185BDD706}" dt="2020-09-16T15:52:25.903" v="2541" actId="207"/>
          <ac:spMkLst>
            <pc:docMk/>
            <pc:sldMk cId="3078002357" sldId="277"/>
            <ac:spMk id="10" creationId="{3FF9A70A-2695-A44A-83C3-EAE27F0B922D}"/>
          </ac:spMkLst>
        </pc:spChg>
      </pc:sldChg>
      <pc:sldChg chg="addSp delSp modSp add mod">
        <pc:chgData name="Liam Đỗ" userId="13d772677a5a9e44" providerId="LiveId" clId="{2EFCE590-78F4-074C-B65A-D5E185BDD706}" dt="2020-09-16T16:52:27.147" v="4026" actId="14100"/>
        <pc:sldMkLst>
          <pc:docMk/>
          <pc:sldMk cId="1901698256" sldId="278"/>
        </pc:sldMkLst>
        <pc:spChg chg="mod">
          <ac:chgData name="Liam Đỗ" userId="13d772677a5a9e44" providerId="LiveId" clId="{2EFCE590-78F4-074C-B65A-D5E185BDD706}" dt="2020-09-16T15:46:33.123" v="2403" actId="1076"/>
          <ac:spMkLst>
            <pc:docMk/>
            <pc:sldMk cId="1901698256" sldId="278"/>
            <ac:spMk id="5" creationId="{D22A916C-895A-B042-89CA-B3DCEC5A8AA3}"/>
          </ac:spMkLst>
        </pc:spChg>
        <pc:spChg chg="mod">
          <ac:chgData name="Liam Đỗ" userId="13d772677a5a9e44" providerId="LiveId" clId="{2EFCE590-78F4-074C-B65A-D5E185BDD706}" dt="2020-09-16T15:50:47.679" v="2514" actId="20577"/>
          <ac:spMkLst>
            <pc:docMk/>
            <pc:sldMk cId="1901698256" sldId="278"/>
            <ac:spMk id="6" creationId="{8DEE252C-71CD-A946-8A79-F10EBAB3BB4E}"/>
          </ac:spMkLst>
        </pc:spChg>
        <pc:spChg chg="mod">
          <ac:chgData name="Liam Đỗ" userId="13d772677a5a9e44" providerId="LiveId" clId="{2EFCE590-78F4-074C-B65A-D5E185BDD706}" dt="2020-09-16T16:52:27.147" v="4026" actId="14100"/>
          <ac:spMkLst>
            <pc:docMk/>
            <pc:sldMk cId="1901698256" sldId="278"/>
            <ac:spMk id="7" creationId="{727D6F97-4355-6146-B869-A6CD96DC1EF5}"/>
          </ac:spMkLst>
        </pc:spChg>
        <pc:spChg chg="add mod">
          <ac:chgData name="Liam Đỗ" userId="13d772677a5a9e44" providerId="LiveId" clId="{2EFCE590-78F4-074C-B65A-D5E185BDD706}" dt="2020-09-16T15:48:27.524" v="2422" actId="14100"/>
          <ac:spMkLst>
            <pc:docMk/>
            <pc:sldMk cId="1901698256" sldId="278"/>
            <ac:spMk id="11" creationId="{A4240B37-94E3-CE45-9CBB-2D51E954C49D}"/>
          </ac:spMkLst>
        </pc:spChg>
        <pc:spChg chg="add mod">
          <ac:chgData name="Liam Đỗ" userId="13d772677a5a9e44" providerId="LiveId" clId="{2EFCE590-78F4-074C-B65A-D5E185BDD706}" dt="2020-09-16T15:48:14.179" v="2418" actId="164"/>
          <ac:spMkLst>
            <pc:docMk/>
            <pc:sldMk cId="1901698256" sldId="278"/>
            <ac:spMk id="12" creationId="{39AAF234-5BD1-9A46-AD67-E05E4B8554CE}"/>
          </ac:spMkLst>
        </pc:spChg>
        <pc:spChg chg="del">
          <ac:chgData name="Liam Đỗ" userId="13d772677a5a9e44" providerId="LiveId" clId="{2EFCE590-78F4-074C-B65A-D5E185BDD706}" dt="2020-09-16T15:45:18.220" v="2372" actId="478"/>
          <ac:spMkLst>
            <pc:docMk/>
            <pc:sldMk cId="1901698256" sldId="278"/>
            <ac:spMk id="48" creationId="{9093D0E2-E278-A741-975A-8CEDFC276551}"/>
          </ac:spMkLst>
        </pc:spChg>
        <pc:spChg chg="del">
          <ac:chgData name="Liam Đỗ" userId="13d772677a5a9e44" providerId="LiveId" clId="{2EFCE590-78F4-074C-B65A-D5E185BDD706}" dt="2020-09-16T15:45:20.078" v="2373" actId="478"/>
          <ac:spMkLst>
            <pc:docMk/>
            <pc:sldMk cId="1901698256" sldId="278"/>
            <ac:spMk id="50" creationId="{A7043FDA-4E07-9342-9389-6478CC2FAFD6}"/>
          </ac:spMkLst>
        </pc:spChg>
        <pc:grpChg chg="add mod">
          <ac:chgData name="Liam Đỗ" userId="13d772677a5a9e44" providerId="LiveId" clId="{2EFCE590-78F4-074C-B65A-D5E185BDD706}" dt="2020-09-16T15:48:22.475" v="2420" actId="14100"/>
          <ac:grpSpMkLst>
            <pc:docMk/>
            <pc:sldMk cId="1901698256" sldId="278"/>
            <ac:grpSpMk id="2" creationId="{9353A4EA-9D96-C146-A7FE-F8592DA31B21}"/>
          </ac:grpSpMkLst>
        </pc:grpChg>
        <pc:picChg chg="mod modCrop">
          <ac:chgData name="Liam Đỗ" userId="13d772677a5a9e44" providerId="LiveId" clId="{2EFCE590-78F4-074C-B65A-D5E185BDD706}" dt="2020-09-16T15:49:38.794" v="2468" actId="1076"/>
          <ac:picMkLst>
            <pc:docMk/>
            <pc:sldMk cId="1901698256" sldId="278"/>
            <ac:picMk id="3" creationId="{7DF054E7-CCBA-3C42-9A8F-2FEA04CE8FD3}"/>
          </ac:picMkLst>
        </pc:picChg>
      </pc:sldChg>
      <pc:sldChg chg="addSp delSp modSp add del mod ord setBg">
        <pc:chgData name="Liam Đỗ" userId="13d772677a5a9e44" providerId="LiveId" clId="{2EFCE590-78F4-074C-B65A-D5E185BDD706}" dt="2020-09-18T08:03:43.302" v="4724" actId="2696"/>
        <pc:sldMkLst>
          <pc:docMk/>
          <pc:sldMk cId="3501718388" sldId="279"/>
        </pc:sldMkLst>
        <pc:spChg chg="del">
          <ac:chgData name="Liam Đỗ" userId="13d772677a5a9e44" providerId="LiveId" clId="{2EFCE590-78F4-074C-B65A-D5E185BDD706}" dt="2020-09-16T15:53:05.439" v="2545" actId="478"/>
          <ac:spMkLst>
            <pc:docMk/>
            <pc:sldMk cId="3501718388" sldId="279"/>
            <ac:spMk id="2" creationId="{004CD7A6-D692-FD41-BBFA-455749C598A9}"/>
          </ac:spMkLst>
        </pc:spChg>
        <pc:spChg chg="add del mod">
          <ac:chgData name="Liam Đỗ" userId="13d772677a5a9e44" providerId="LiveId" clId="{2EFCE590-78F4-074C-B65A-D5E185BDD706}" dt="2020-09-16T16:33:01.623" v="3550" actId="478"/>
          <ac:spMkLst>
            <pc:docMk/>
            <pc:sldMk cId="3501718388" sldId="279"/>
            <ac:spMk id="3" creationId="{F097150B-48D0-7349-904E-0E81A44DB14E}"/>
          </ac:spMkLst>
        </pc:spChg>
        <pc:spChg chg="add del mod">
          <ac:chgData name="Liam Đỗ" userId="13d772677a5a9e44" providerId="LiveId" clId="{2EFCE590-78F4-074C-B65A-D5E185BDD706}" dt="2020-09-16T16:07:04.794" v="2832" actId="478"/>
          <ac:spMkLst>
            <pc:docMk/>
            <pc:sldMk cId="3501718388" sldId="279"/>
            <ac:spMk id="4" creationId="{5D9AB70C-A427-BC41-B61B-0D1F2D506A90}"/>
          </ac:spMkLst>
        </pc:spChg>
        <pc:spChg chg="add mod">
          <ac:chgData name="Liam Đỗ" userId="13d772677a5a9e44" providerId="LiveId" clId="{2EFCE590-78F4-074C-B65A-D5E185BDD706}" dt="2020-09-18T07:47:30.182" v="4511" actId="1076"/>
          <ac:spMkLst>
            <pc:docMk/>
            <pc:sldMk cId="3501718388" sldId="279"/>
            <ac:spMk id="5" creationId="{0D36FE74-04B9-4843-BC95-581CF4D65C74}"/>
          </ac:spMkLst>
        </pc:spChg>
        <pc:spChg chg="add del mod">
          <ac:chgData name="Liam Đỗ" userId="13d772677a5a9e44" providerId="LiveId" clId="{2EFCE590-78F4-074C-B65A-D5E185BDD706}" dt="2020-09-16T16:05:31.574" v="2800" actId="767"/>
          <ac:spMkLst>
            <pc:docMk/>
            <pc:sldMk cId="3501718388" sldId="279"/>
            <ac:spMk id="6" creationId="{CF8FE009-5D87-584B-92F2-95A7ECD7748B}"/>
          </ac:spMkLst>
        </pc:spChg>
        <pc:spChg chg="add del">
          <ac:chgData name="Liam Đỗ" userId="13d772677a5a9e44" providerId="LiveId" clId="{2EFCE590-78F4-074C-B65A-D5E185BDD706}" dt="2020-09-16T15:53:05.439" v="2545" actId="478"/>
          <ac:spMkLst>
            <pc:docMk/>
            <pc:sldMk cId="3501718388" sldId="279"/>
            <ac:spMk id="7" creationId="{29698F15-C5A1-5C42-808B-1A7E2916A9F4}"/>
          </ac:spMkLst>
        </pc:spChg>
        <pc:spChg chg="mod">
          <ac:chgData name="Liam Đỗ" userId="13d772677a5a9e44" providerId="LiveId" clId="{2EFCE590-78F4-074C-B65A-D5E185BDD706}" dt="2020-09-18T07:52:03.431" v="4560" actId="1076"/>
          <ac:spMkLst>
            <pc:docMk/>
            <pc:sldMk cId="3501718388" sldId="279"/>
            <ac:spMk id="9" creationId="{BBB26C06-5F1D-9341-8DDF-BFAFD5DBE8B5}"/>
          </ac:spMkLst>
        </pc:spChg>
        <pc:spChg chg="del">
          <ac:chgData name="Liam Đỗ" userId="13d772677a5a9e44" providerId="LiveId" clId="{2EFCE590-78F4-074C-B65A-D5E185BDD706}" dt="2020-09-16T15:53:05.439" v="2545" actId="478"/>
          <ac:spMkLst>
            <pc:docMk/>
            <pc:sldMk cId="3501718388" sldId="279"/>
            <ac:spMk id="10" creationId="{3FF9A70A-2695-A44A-83C3-EAE27F0B922D}"/>
          </ac:spMkLst>
        </pc:spChg>
        <pc:spChg chg="add mod">
          <ac:chgData name="Liam Đỗ" userId="13d772677a5a9e44" providerId="LiveId" clId="{2EFCE590-78F4-074C-B65A-D5E185BDD706}" dt="2020-09-18T07:47:30.182" v="4511" actId="1076"/>
          <ac:spMkLst>
            <pc:docMk/>
            <pc:sldMk cId="3501718388" sldId="279"/>
            <ac:spMk id="11" creationId="{E7B2D955-FAF4-7F4C-9232-3AF15119FD5C}"/>
          </ac:spMkLst>
        </pc:spChg>
        <pc:spChg chg="add mod">
          <ac:chgData name="Liam Đỗ" userId="13d772677a5a9e44" providerId="LiveId" clId="{2EFCE590-78F4-074C-B65A-D5E185BDD706}" dt="2020-09-18T07:47:30.182" v="4511" actId="1076"/>
          <ac:spMkLst>
            <pc:docMk/>
            <pc:sldMk cId="3501718388" sldId="279"/>
            <ac:spMk id="12" creationId="{01923199-6668-144C-9F78-F9DFD3B481FA}"/>
          </ac:spMkLst>
        </pc:spChg>
        <pc:spChg chg="add mod">
          <ac:chgData name="Liam Đỗ" userId="13d772677a5a9e44" providerId="LiveId" clId="{2EFCE590-78F4-074C-B65A-D5E185BDD706}" dt="2020-09-18T07:47:30.182" v="4511" actId="1076"/>
          <ac:spMkLst>
            <pc:docMk/>
            <pc:sldMk cId="3501718388" sldId="279"/>
            <ac:spMk id="13" creationId="{F9D183EA-5D57-454C-8A50-8C8E170F6132}"/>
          </ac:spMkLst>
        </pc:spChg>
        <pc:spChg chg="add mod">
          <ac:chgData name="Liam Đỗ" userId="13d772677a5a9e44" providerId="LiveId" clId="{2EFCE590-78F4-074C-B65A-D5E185BDD706}" dt="2020-09-18T07:47:30.182" v="4511" actId="1076"/>
          <ac:spMkLst>
            <pc:docMk/>
            <pc:sldMk cId="3501718388" sldId="279"/>
            <ac:spMk id="14" creationId="{4C3BDCFC-377F-EA4E-AFD2-D34DC35DFD2C}"/>
          </ac:spMkLst>
        </pc:spChg>
        <pc:spChg chg="add mod">
          <ac:chgData name="Liam Đỗ" userId="13d772677a5a9e44" providerId="LiveId" clId="{2EFCE590-78F4-074C-B65A-D5E185BDD706}" dt="2020-09-18T07:52:08.290" v="4561" actId="1076"/>
          <ac:spMkLst>
            <pc:docMk/>
            <pc:sldMk cId="3501718388" sldId="279"/>
            <ac:spMk id="15" creationId="{70D54430-85D8-9D40-9CBE-9B828AFA7AF9}"/>
          </ac:spMkLst>
        </pc:spChg>
        <pc:spChg chg="add mod">
          <ac:chgData name="Liam Đỗ" userId="13d772677a5a9e44" providerId="LiveId" clId="{2EFCE590-78F4-074C-B65A-D5E185BDD706}" dt="2020-09-18T07:52:08.290" v="4561" actId="1076"/>
          <ac:spMkLst>
            <pc:docMk/>
            <pc:sldMk cId="3501718388" sldId="279"/>
            <ac:spMk id="16" creationId="{47793FA0-CFC7-9841-BD1B-759D4557037A}"/>
          </ac:spMkLst>
        </pc:spChg>
        <pc:spChg chg="add mod">
          <ac:chgData name="Liam Đỗ" userId="13d772677a5a9e44" providerId="LiveId" clId="{2EFCE590-78F4-074C-B65A-D5E185BDD706}" dt="2020-09-18T07:52:08.290" v="4561" actId="1076"/>
          <ac:spMkLst>
            <pc:docMk/>
            <pc:sldMk cId="3501718388" sldId="279"/>
            <ac:spMk id="17" creationId="{E3659353-8EAB-C04D-846C-B0B49C4F4FC3}"/>
          </ac:spMkLst>
        </pc:spChg>
        <pc:spChg chg="add mod">
          <ac:chgData name="Liam Đỗ" userId="13d772677a5a9e44" providerId="LiveId" clId="{2EFCE590-78F4-074C-B65A-D5E185BDD706}" dt="2020-09-18T07:47:22.440" v="4510"/>
          <ac:spMkLst>
            <pc:docMk/>
            <pc:sldMk cId="3501718388" sldId="279"/>
            <ac:spMk id="18" creationId="{80266190-4B9F-4E4C-98CF-94559C109457}"/>
          </ac:spMkLst>
        </pc:spChg>
        <pc:spChg chg="add del mod">
          <ac:chgData name="Liam Đỗ" userId="13d772677a5a9e44" providerId="LiveId" clId="{2EFCE590-78F4-074C-B65A-D5E185BDD706}" dt="2020-09-16T16:51:10.175" v="4013" actId="478"/>
          <ac:spMkLst>
            <pc:docMk/>
            <pc:sldMk cId="3501718388" sldId="279"/>
            <ac:spMk id="18" creationId="{953A2FAA-3310-F549-B7E9-1997E78B305E}"/>
          </ac:spMkLst>
        </pc:spChg>
        <pc:spChg chg="add mod">
          <ac:chgData name="Liam Đỗ" userId="13d772677a5a9e44" providerId="LiveId" clId="{2EFCE590-78F4-074C-B65A-D5E185BDD706}" dt="2020-09-18T07:47:22.440" v="4510"/>
          <ac:spMkLst>
            <pc:docMk/>
            <pc:sldMk cId="3501718388" sldId="279"/>
            <ac:spMk id="19" creationId="{1614F372-2179-8548-9ACA-C6EB8E4CAD86}"/>
          </ac:spMkLst>
        </pc:spChg>
        <pc:spChg chg="add del mod">
          <ac:chgData name="Liam Đỗ" userId="13d772677a5a9e44" providerId="LiveId" clId="{2EFCE590-78F4-074C-B65A-D5E185BDD706}" dt="2020-09-16T16:15:19.983" v="3089" actId="478"/>
          <ac:spMkLst>
            <pc:docMk/>
            <pc:sldMk cId="3501718388" sldId="279"/>
            <ac:spMk id="19" creationId="{BAE08A9E-A12D-3C4B-8B53-BA000A60C43F}"/>
          </ac:spMkLst>
        </pc:spChg>
        <pc:spChg chg="add del mod">
          <ac:chgData name="Liam Đỗ" userId="13d772677a5a9e44" providerId="LiveId" clId="{2EFCE590-78F4-074C-B65A-D5E185BDD706}" dt="2020-09-16T16:30:48.085" v="3526" actId="478"/>
          <ac:spMkLst>
            <pc:docMk/>
            <pc:sldMk cId="3501718388" sldId="279"/>
            <ac:spMk id="20" creationId="{419DB45C-06AF-C040-8E05-E2E8D7E91218}"/>
          </ac:spMkLst>
        </pc:spChg>
        <pc:spChg chg="add mod">
          <ac:chgData name="Liam Đỗ" userId="13d772677a5a9e44" providerId="LiveId" clId="{2EFCE590-78F4-074C-B65A-D5E185BDD706}" dt="2020-09-16T16:15:17.950" v="3087" actId="571"/>
          <ac:spMkLst>
            <pc:docMk/>
            <pc:sldMk cId="3501718388" sldId="279"/>
            <ac:spMk id="21" creationId="{674B7749-CED3-994F-BD39-A6D1F738879D}"/>
          </ac:spMkLst>
        </pc:spChg>
        <pc:spChg chg="add mod">
          <ac:chgData name="Liam Đỗ" userId="13d772677a5a9e44" providerId="LiveId" clId="{2EFCE590-78F4-074C-B65A-D5E185BDD706}" dt="2020-09-18T07:52:08.290" v="4561" actId="1076"/>
          <ac:spMkLst>
            <pc:docMk/>
            <pc:sldMk cId="3501718388" sldId="279"/>
            <ac:spMk id="21" creationId="{BE9EA470-7CBE-494C-9711-8991E5B45E36}"/>
          </ac:spMkLst>
        </pc:spChg>
        <pc:spChg chg="add mod">
          <ac:chgData name="Liam Đỗ" userId="13d772677a5a9e44" providerId="LiveId" clId="{2EFCE590-78F4-074C-B65A-D5E185BDD706}" dt="2020-09-18T07:52:08.290" v="4561" actId="1076"/>
          <ac:spMkLst>
            <pc:docMk/>
            <pc:sldMk cId="3501718388" sldId="279"/>
            <ac:spMk id="22" creationId="{17832C3F-98AA-3D4B-8733-8EC18995CDB1}"/>
          </ac:spMkLst>
        </pc:spChg>
        <pc:spChg chg="add mod">
          <ac:chgData name="Liam Đỗ" userId="13d772677a5a9e44" providerId="LiveId" clId="{2EFCE590-78F4-074C-B65A-D5E185BDD706}" dt="2020-09-18T07:52:08.290" v="4561" actId="1076"/>
          <ac:spMkLst>
            <pc:docMk/>
            <pc:sldMk cId="3501718388" sldId="279"/>
            <ac:spMk id="23" creationId="{8B7EF07E-874C-B748-8298-EC009201CE9D}"/>
          </ac:spMkLst>
        </pc:spChg>
        <pc:spChg chg="add mod">
          <ac:chgData name="Liam Đỗ" userId="13d772677a5a9e44" providerId="LiveId" clId="{2EFCE590-78F4-074C-B65A-D5E185BDD706}" dt="2020-09-18T07:52:08.290" v="4561" actId="1076"/>
          <ac:spMkLst>
            <pc:docMk/>
            <pc:sldMk cId="3501718388" sldId="279"/>
            <ac:spMk id="24" creationId="{A6CDB8A5-5956-4345-9BE1-19B4B7A8D1E8}"/>
          </ac:spMkLst>
        </pc:spChg>
        <pc:cxnChg chg="add mod">
          <ac:chgData name="Liam Đỗ" userId="13d772677a5a9e44" providerId="LiveId" clId="{2EFCE590-78F4-074C-B65A-D5E185BDD706}" dt="2020-09-18T07:52:13.728" v="4562" actId="14100"/>
          <ac:cxnSpMkLst>
            <pc:docMk/>
            <pc:sldMk cId="3501718388" sldId="279"/>
            <ac:cxnSpMk id="4" creationId="{D753D9E9-4551-9345-8B61-88344CA6F501}"/>
          </ac:cxnSpMkLst>
        </pc:cxnChg>
        <pc:cxnChg chg="add mod">
          <ac:chgData name="Liam Đỗ" userId="13d772677a5a9e44" providerId="LiveId" clId="{2EFCE590-78F4-074C-B65A-D5E185BDD706}" dt="2020-09-18T07:52:08.290" v="4561" actId="1076"/>
          <ac:cxnSpMkLst>
            <pc:docMk/>
            <pc:sldMk cId="3501718388" sldId="279"/>
            <ac:cxnSpMk id="20" creationId="{80A79754-D771-5549-8640-ED7A54750C85}"/>
          </ac:cxnSpMkLst>
        </pc:cxnChg>
      </pc:sldChg>
      <pc:sldChg chg="delSp add del mod">
        <pc:chgData name="Liam Đỗ" userId="13d772677a5a9e44" providerId="LiveId" clId="{2EFCE590-78F4-074C-B65A-D5E185BDD706}" dt="2020-09-16T16:14:40.809" v="3073" actId="2696"/>
        <pc:sldMkLst>
          <pc:docMk/>
          <pc:sldMk cId="3655224640" sldId="280"/>
        </pc:sldMkLst>
        <pc:spChg chg="del">
          <ac:chgData name="Liam Đỗ" userId="13d772677a5a9e44" providerId="LiveId" clId="{2EFCE590-78F4-074C-B65A-D5E185BDD706}" dt="2020-09-16T16:10:06.439" v="2881" actId="478"/>
          <ac:spMkLst>
            <pc:docMk/>
            <pc:sldMk cId="3655224640" sldId="280"/>
            <ac:spMk id="3" creationId="{F097150B-48D0-7349-904E-0E81A44DB14E}"/>
          </ac:spMkLst>
        </pc:spChg>
        <pc:spChg chg="del">
          <ac:chgData name="Liam Đỗ" userId="13d772677a5a9e44" providerId="LiveId" clId="{2EFCE590-78F4-074C-B65A-D5E185BDD706}" dt="2020-09-16T16:10:06.439" v="2881" actId="478"/>
          <ac:spMkLst>
            <pc:docMk/>
            <pc:sldMk cId="3655224640" sldId="280"/>
            <ac:spMk id="5" creationId="{0D36FE74-04B9-4843-BC95-581CF4D65C74}"/>
          </ac:spMkLst>
        </pc:spChg>
        <pc:spChg chg="del">
          <ac:chgData name="Liam Đỗ" userId="13d772677a5a9e44" providerId="LiveId" clId="{2EFCE590-78F4-074C-B65A-D5E185BDD706}" dt="2020-09-16T16:10:06.439" v="2881" actId="478"/>
          <ac:spMkLst>
            <pc:docMk/>
            <pc:sldMk cId="3655224640" sldId="280"/>
            <ac:spMk id="11" creationId="{E7B2D955-FAF4-7F4C-9232-3AF15119FD5C}"/>
          </ac:spMkLst>
        </pc:spChg>
        <pc:spChg chg="del">
          <ac:chgData name="Liam Đỗ" userId="13d772677a5a9e44" providerId="LiveId" clId="{2EFCE590-78F4-074C-B65A-D5E185BDD706}" dt="2020-09-16T16:10:06.439" v="2881" actId="478"/>
          <ac:spMkLst>
            <pc:docMk/>
            <pc:sldMk cId="3655224640" sldId="280"/>
            <ac:spMk id="12" creationId="{01923199-6668-144C-9F78-F9DFD3B481FA}"/>
          </ac:spMkLst>
        </pc:spChg>
        <pc:spChg chg="del">
          <ac:chgData name="Liam Đỗ" userId="13d772677a5a9e44" providerId="LiveId" clId="{2EFCE590-78F4-074C-B65A-D5E185BDD706}" dt="2020-09-16T16:10:06.439" v="2881" actId="478"/>
          <ac:spMkLst>
            <pc:docMk/>
            <pc:sldMk cId="3655224640" sldId="280"/>
            <ac:spMk id="13" creationId="{F9D183EA-5D57-454C-8A50-8C8E170F6132}"/>
          </ac:spMkLst>
        </pc:spChg>
        <pc:spChg chg="del">
          <ac:chgData name="Liam Đỗ" userId="13d772677a5a9e44" providerId="LiveId" clId="{2EFCE590-78F4-074C-B65A-D5E185BDD706}" dt="2020-09-16T16:10:06.439" v="2881" actId="478"/>
          <ac:spMkLst>
            <pc:docMk/>
            <pc:sldMk cId="3655224640" sldId="280"/>
            <ac:spMk id="14" creationId="{4C3BDCFC-377F-EA4E-AFD2-D34DC35DFD2C}"/>
          </ac:spMkLst>
        </pc:spChg>
        <pc:spChg chg="del">
          <ac:chgData name="Liam Đỗ" userId="13d772677a5a9e44" providerId="LiveId" clId="{2EFCE590-78F4-074C-B65A-D5E185BDD706}" dt="2020-09-16T16:10:06.439" v="2881" actId="478"/>
          <ac:spMkLst>
            <pc:docMk/>
            <pc:sldMk cId="3655224640" sldId="280"/>
            <ac:spMk id="15" creationId="{70D54430-85D8-9D40-9CBE-9B828AFA7AF9}"/>
          </ac:spMkLst>
        </pc:spChg>
        <pc:spChg chg="del">
          <ac:chgData name="Liam Đỗ" userId="13d772677a5a9e44" providerId="LiveId" clId="{2EFCE590-78F4-074C-B65A-D5E185BDD706}" dt="2020-09-16T16:10:06.439" v="2881" actId="478"/>
          <ac:spMkLst>
            <pc:docMk/>
            <pc:sldMk cId="3655224640" sldId="280"/>
            <ac:spMk id="16" creationId="{47793FA0-CFC7-9841-BD1B-759D4557037A}"/>
          </ac:spMkLst>
        </pc:spChg>
        <pc:spChg chg="del">
          <ac:chgData name="Liam Đỗ" userId="13d772677a5a9e44" providerId="LiveId" clId="{2EFCE590-78F4-074C-B65A-D5E185BDD706}" dt="2020-09-16T16:10:06.439" v="2881" actId="478"/>
          <ac:spMkLst>
            <pc:docMk/>
            <pc:sldMk cId="3655224640" sldId="280"/>
            <ac:spMk id="17" creationId="{E3659353-8EAB-C04D-846C-B0B49C4F4FC3}"/>
          </ac:spMkLst>
        </pc:spChg>
        <pc:spChg chg="del">
          <ac:chgData name="Liam Đỗ" userId="13d772677a5a9e44" providerId="LiveId" clId="{2EFCE590-78F4-074C-B65A-D5E185BDD706}" dt="2020-09-16T16:10:06.439" v="2881" actId="478"/>
          <ac:spMkLst>
            <pc:docMk/>
            <pc:sldMk cId="3655224640" sldId="280"/>
            <ac:spMk id="18" creationId="{953A2FAA-3310-F549-B7E9-1997E78B305E}"/>
          </ac:spMkLst>
        </pc:spChg>
        <pc:spChg chg="del">
          <ac:chgData name="Liam Đỗ" userId="13d772677a5a9e44" providerId="LiveId" clId="{2EFCE590-78F4-074C-B65A-D5E185BDD706}" dt="2020-09-16T16:10:06.439" v="2881" actId="478"/>
          <ac:spMkLst>
            <pc:docMk/>
            <pc:sldMk cId="3655224640" sldId="280"/>
            <ac:spMk id="19" creationId="{BAE08A9E-A12D-3C4B-8B53-BA000A60C43F}"/>
          </ac:spMkLst>
        </pc:spChg>
      </pc:sldChg>
      <pc:sldChg chg="delSp modSp add del mod">
        <pc:chgData name="Liam Đỗ" userId="13d772677a5a9e44" providerId="LiveId" clId="{2EFCE590-78F4-074C-B65A-D5E185BDD706}" dt="2020-09-16T16:14:40.797" v="3072" actId="2696"/>
        <pc:sldMkLst>
          <pc:docMk/>
          <pc:sldMk cId="1636310667" sldId="281"/>
        </pc:sldMkLst>
        <pc:spChg chg="del">
          <ac:chgData name="Liam Đỗ" userId="13d772677a5a9e44" providerId="LiveId" clId="{2EFCE590-78F4-074C-B65A-D5E185BDD706}" dt="2020-09-16T16:10:27.519" v="2883" actId="478"/>
          <ac:spMkLst>
            <pc:docMk/>
            <pc:sldMk cId="1636310667" sldId="281"/>
            <ac:spMk id="3" creationId="{F097150B-48D0-7349-904E-0E81A44DB14E}"/>
          </ac:spMkLst>
        </pc:spChg>
        <pc:spChg chg="del">
          <ac:chgData name="Liam Đỗ" userId="13d772677a5a9e44" providerId="LiveId" clId="{2EFCE590-78F4-074C-B65A-D5E185BDD706}" dt="2020-09-16T16:10:27.519" v="2883" actId="478"/>
          <ac:spMkLst>
            <pc:docMk/>
            <pc:sldMk cId="1636310667" sldId="281"/>
            <ac:spMk id="5" creationId="{0D36FE74-04B9-4843-BC95-581CF4D65C74}"/>
          </ac:spMkLst>
        </pc:spChg>
        <pc:spChg chg="del">
          <ac:chgData name="Liam Đỗ" userId="13d772677a5a9e44" providerId="LiveId" clId="{2EFCE590-78F4-074C-B65A-D5E185BDD706}" dt="2020-09-16T16:10:27.519" v="2883" actId="478"/>
          <ac:spMkLst>
            <pc:docMk/>
            <pc:sldMk cId="1636310667" sldId="281"/>
            <ac:spMk id="11" creationId="{E7B2D955-FAF4-7F4C-9232-3AF15119FD5C}"/>
          </ac:spMkLst>
        </pc:spChg>
        <pc:spChg chg="del">
          <ac:chgData name="Liam Đỗ" userId="13d772677a5a9e44" providerId="LiveId" clId="{2EFCE590-78F4-074C-B65A-D5E185BDD706}" dt="2020-09-16T16:10:27.519" v="2883" actId="478"/>
          <ac:spMkLst>
            <pc:docMk/>
            <pc:sldMk cId="1636310667" sldId="281"/>
            <ac:spMk id="12" creationId="{01923199-6668-144C-9F78-F9DFD3B481FA}"/>
          </ac:spMkLst>
        </pc:spChg>
        <pc:spChg chg="del">
          <ac:chgData name="Liam Đỗ" userId="13d772677a5a9e44" providerId="LiveId" clId="{2EFCE590-78F4-074C-B65A-D5E185BDD706}" dt="2020-09-16T16:10:27.519" v="2883" actId="478"/>
          <ac:spMkLst>
            <pc:docMk/>
            <pc:sldMk cId="1636310667" sldId="281"/>
            <ac:spMk id="13" creationId="{F9D183EA-5D57-454C-8A50-8C8E170F6132}"/>
          </ac:spMkLst>
        </pc:spChg>
        <pc:spChg chg="del">
          <ac:chgData name="Liam Đỗ" userId="13d772677a5a9e44" providerId="LiveId" clId="{2EFCE590-78F4-074C-B65A-D5E185BDD706}" dt="2020-09-16T16:10:27.519" v="2883" actId="478"/>
          <ac:spMkLst>
            <pc:docMk/>
            <pc:sldMk cId="1636310667" sldId="281"/>
            <ac:spMk id="14" creationId="{4C3BDCFC-377F-EA4E-AFD2-D34DC35DFD2C}"/>
          </ac:spMkLst>
        </pc:spChg>
        <pc:spChg chg="del">
          <ac:chgData name="Liam Đỗ" userId="13d772677a5a9e44" providerId="LiveId" clId="{2EFCE590-78F4-074C-B65A-D5E185BDD706}" dt="2020-09-16T16:10:29.233" v="2884" actId="478"/>
          <ac:spMkLst>
            <pc:docMk/>
            <pc:sldMk cId="1636310667" sldId="281"/>
            <ac:spMk id="15" creationId="{70D54430-85D8-9D40-9CBE-9B828AFA7AF9}"/>
          </ac:spMkLst>
        </pc:spChg>
        <pc:spChg chg="del">
          <ac:chgData name="Liam Đỗ" userId="13d772677a5a9e44" providerId="LiveId" clId="{2EFCE590-78F4-074C-B65A-D5E185BDD706}" dt="2020-09-16T16:10:29.233" v="2884" actId="478"/>
          <ac:spMkLst>
            <pc:docMk/>
            <pc:sldMk cId="1636310667" sldId="281"/>
            <ac:spMk id="16" creationId="{47793FA0-CFC7-9841-BD1B-759D4557037A}"/>
          </ac:spMkLst>
        </pc:spChg>
        <pc:spChg chg="del">
          <ac:chgData name="Liam Đỗ" userId="13d772677a5a9e44" providerId="LiveId" clId="{2EFCE590-78F4-074C-B65A-D5E185BDD706}" dt="2020-09-16T16:10:29.233" v="2884" actId="478"/>
          <ac:spMkLst>
            <pc:docMk/>
            <pc:sldMk cId="1636310667" sldId="281"/>
            <ac:spMk id="17" creationId="{E3659353-8EAB-C04D-846C-B0B49C4F4FC3}"/>
          </ac:spMkLst>
        </pc:spChg>
        <pc:spChg chg="del mod">
          <ac:chgData name="Liam Đỗ" userId="13d772677a5a9e44" providerId="LiveId" clId="{2EFCE590-78F4-074C-B65A-D5E185BDD706}" dt="2020-09-16T16:11:05.652" v="2904" actId="478"/>
          <ac:spMkLst>
            <pc:docMk/>
            <pc:sldMk cId="1636310667" sldId="281"/>
            <ac:spMk id="18" creationId="{953A2FAA-3310-F549-B7E9-1997E78B305E}"/>
          </ac:spMkLst>
        </pc:spChg>
        <pc:spChg chg="del mod">
          <ac:chgData name="Liam Đỗ" userId="13d772677a5a9e44" providerId="LiveId" clId="{2EFCE590-78F4-074C-B65A-D5E185BDD706}" dt="2020-09-16T16:10:46.429" v="2886" actId="478"/>
          <ac:spMkLst>
            <pc:docMk/>
            <pc:sldMk cId="1636310667" sldId="281"/>
            <ac:spMk id="19" creationId="{BAE08A9E-A12D-3C4B-8B53-BA000A60C43F}"/>
          </ac:spMkLst>
        </pc:spChg>
      </pc:sldChg>
      <pc:sldChg chg="modSp add del mod ord">
        <pc:chgData name="Liam Đỗ" userId="13d772677a5a9e44" providerId="LiveId" clId="{2EFCE590-78F4-074C-B65A-D5E185BDD706}" dt="2020-09-18T10:22:31.804" v="5870" actId="2696"/>
        <pc:sldMkLst>
          <pc:docMk/>
          <pc:sldMk cId="3084079691" sldId="282"/>
        </pc:sldMkLst>
        <pc:spChg chg="mod">
          <ac:chgData name="Liam Đỗ" userId="13d772677a5a9e44" providerId="LiveId" clId="{2EFCE590-78F4-074C-B65A-D5E185BDD706}" dt="2020-09-16T16:15:37.968" v="3091" actId="1076"/>
          <ac:spMkLst>
            <pc:docMk/>
            <pc:sldMk cId="3084079691" sldId="282"/>
            <ac:spMk id="2" creationId="{004CD7A6-D692-FD41-BBFA-455749C598A9}"/>
          </ac:spMkLst>
        </pc:spChg>
        <pc:spChg chg="mod">
          <ac:chgData name="Liam Đỗ" userId="13d772677a5a9e44" providerId="LiveId" clId="{2EFCE590-78F4-074C-B65A-D5E185BDD706}" dt="2020-09-16T16:12:00.479" v="2923" actId="20577"/>
          <ac:spMkLst>
            <pc:docMk/>
            <pc:sldMk cId="3084079691" sldId="282"/>
            <ac:spMk id="4" creationId="{5D9AB70C-A427-BC41-B61B-0D1F2D506A90}"/>
          </ac:spMkLst>
        </pc:spChg>
        <pc:spChg chg="mod">
          <ac:chgData name="Liam Đỗ" userId="13d772677a5a9e44" providerId="LiveId" clId="{2EFCE590-78F4-074C-B65A-D5E185BDD706}" dt="2020-09-16T16:15:29.448" v="3090" actId="14100"/>
          <ac:spMkLst>
            <pc:docMk/>
            <pc:sldMk cId="3084079691" sldId="282"/>
            <ac:spMk id="7" creationId="{29698F15-C5A1-5C42-808B-1A7E2916A9F4}"/>
          </ac:spMkLst>
        </pc:spChg>
        <pc:spChg chg="mod">
          <ac:chgData name="Liam Đỗ" userId="13d772677a5a9e44" providerId="LiveId" clId="{2EFCE590-78F4-074C-B65A-D5E185BDD706}" dt="2020-09-16T16:45:06.053" v="3909" actId="20577"/>
          <ac:spMkLst>
            <pc:docMk/>
            <pc:sldMk cId="3084079691" sldId="282"/>
            <ac:spMk id="10" creationId="{3FF9A70A-2695-A44A-83C3-EAE27F0B922D}"/>
          </ac:spMkLst>
        </pc:spChg>
      </pc:sldChg>
      <pc:sldChg chg="delSp add del mod">
        <pc:chgData name="Liam Đỗ" userId="13d772677a5a9e44" providerId="LiveId" clId="{2EFCE590-78F4-074C-B65A-D5E185BDD706}" dt="2020-09-16T16:34:11.710" v="3569" actId="2696"/>
        <pc:sldMkLst>
          <pc:docMk/>
          <pc:sldMk cId="432326757" sldId="283"/>
        </pc:sldMkLst>
        <pc:spChg chg="del">
          <ac:chgData name="Liam Đỗ" userId="13d772677a5a9e44" providerId="LiveId" clId="{2EFCE590-78F4-074C-B65A-D5E185BDD706}" dt="2020-09-16T16:17:35.259" v="3124" actId="478"/>
          <ac:spMkLst>
            <pc:docMk/>
            <pc:sldMk cId="432326757" sldId="283"/>
            <ac:spMk id="20" creationId="{419DB45C-06AF-C040-8E05-E2E8D7E91218}"/>
          </ac:spMkLst>
        </pc:spChg>
      </pc:sldChg>
      <pc:sldChg chg="add del">
        <pc:chgData name="Liam Đỗ" userId="13d772677a5a9e44" providerId="LiveId" clId="{2EFCE590-78F4-074C-B65A-D5E185BDD706}" dt="2020-09-16T16:34:10.611" v="3568" actId="2696"/>
        <pc:sldMkLst>
          <pc:docMk/>
          <pc:sldMk cId="1810066422" sldId="284"/>
        </pc:sldMkLst>
      </pc:sldChg>
      <pc:sldChg chg="modSp add del mod">
        <pc:chgData name="Liam Đỗ" userId="13d772677a5a9e44" providerId="LiveId" clId="{2EFCE590-78F4-074C-B65A-D5E185BDD706}" dt="2020-09-18T07:41:31.881" v="4383" actId="2696"/>
        <pc:sldMkLst>
          <pc:docMk/>
          <pc:sldMk cId="1253341993" sldId="285"/>
        </pc:sldMkLst>
        <pc:spChg chg="mod">
          <ac:chgData name="Liam Đỗ" userId="13d772677a5a9e44" providerId="LiveId" clId="{2EFCE590-78F4-074C-B65A-D5E185BDD706}" dt="2020-09-16T16:18:56.851" v="3158" actId="20577"/>
          <ac:spMkLst>
            <pc:docMk/>
            <pc:sldMk cId="1253341993" sldId="285"/>
            <ac:spMk id="2" creationId="{004CD7A6-D692-FD41-BBFA-455749C598A9}"/>
          </ac:spMkLst>
        </pc:spChg>
        <pc:spChg chg="mod">
          <ac:chgData name="Liam Đỗ" userId="13d772677a5a9e44" providerId="LiveId" clId="{2EFCE590-78F4-074C-B65A-D5E185BDD706}" dt="2020-09-16T16:18:50.025" v="3145" actId="20577"/>
          <ac:spMkLst>
            <pc:docMk/>
            <pc:sldMk cId="1253341993" sldId="285"/>
            <ac:spMk id="4" creationId="{5D9AB70C-A427-BC41-B61B-0D1F2D506A90}"/>
          </ac:spMkLst>
        </pc:spChg>
        <pc:spChg chg="mod">
          <ac:chgData name="Liam Đỗ" userId="13d772677a5a9e44" providerId="LiveId" clId="{2EFCE590-78F4-074C-B65A-D5E185BDD706}" dt="2020-09-16T16:20:39.352" v="3291" actId="20577"/>
          <ac:spMkLst>
            <pc:docMk/>
            <pc:sldMk cId="1253341993" sldId="285"/>
            <ac:spMk id="10" creationId="{3FF9A70A-2695-A44A-83C3-EAE27F0B922D}"/>
          </ac:spMkLst>
        </pc:spChg>
      </pc:sldChg>
      <pc:sldChg chg="addSp delSp modSp add mod ord modShow">
        <pc:chgData name="Liam Đỗ" userId="13d772677a5a9e44" providerId="LiveId" clId="{2EFCE590-78F4-074C-B65A-D5E185BDD706}" dt="2020-09-18T10:44:49.219" v="5992" actId="20578"/>
        <pc:sldMkLst>
          <pc:docMk/>
          <pc:sldMk cId="1750742424" sldId="286"/>
        </pc:sldMkLst>
        <pc:spChg chg="del">
          <ac:chgData name="Liam Đỗ" userId="13d772677a5a9e44" providerId="LiveId" clId="{2EFCE590-78F4-074C-B65A-D5E185BDD706}" dt="2020-09-16T16:19:34.485" v="3204" actId="478"/>
          <ac:spMkLst>
            <pc:docMk/>
            <pc:sldMk cId="1750742424" sldId="286"/>
            <ac:spMk id="2" creationId="{004CD7A6-D692-FD41-BBFA-455749C598A9}"/>
          </ac:spMkLst>
        </pc:spChg>
        <pc:spChg chg="add del mod">
          <ac:chgData name="Liam Đỗ" userId="13d772677a5a9e44" providerId="LiveId" clId="{2EFCE590-78F4-074C-B65A-D5E185BDD706}" dt="2020-09-16T16:21:30.426" v="3298" actId="478"/>
          <ac:spMkLst>
            <pc:docMk/>
            <pc:sldMk cId="1750742424" sldId="286"/>
            <ac:spMk id="3" creationId="{57DE8A9A-A3B0-2E40-82B5-42BABC415059}"/>
          </ac:spMkLst>
        </pc:spChg>
        <pc:spChg chg="del">
          <ac:chgData name="Liam Đỗ" userId="13d772677a5a9e44" providerId="LiveId" clId="{2EFCE590-78F4-074C-B65A-D5E185BDD706}" dt="2020-09-16T16:19:30.075" v="3202" actId="478"/>
          <ac:spMkLst>
            <pc:docMk/>
            <pc:sldMk cId="1750742424" sldId="286"/>
            <ac:spMk id="4" creationId="{5D9AB70C-A427-BC41-B61B-0D1F2D506A90}"/>
          </ac:spMkLst>
        </pc:spChg>
        <pc:spChg chg="del">
          <ac:chgData name="Liam Đỗ" userId="13d772677a5a9e44" providerId="LiveId" clId="{2EFCE590-78F4-074C-B65A-D5E185BDD706}" dt="2020-09-16T16:19:31.306" v="3203" actId="478"/>
          <ac:spMkLst>
            <pc:docMk/>
            <pc:sldMk cId="1750742424" sldId="286"/>
            <ac:spMk id="7" creationId="{29698F15-C5A1-5C42-808B-1A7E2916A9F4}"/>
          </ac:spMkLst>
        </pc:spChg>
        <pc:spChg chg="mod">
          <ac:chgData name="Liam Đỗ" userId="13d772677a5a9e44" providerId="LiveId" clId="{2EFCE590-78F4-074C-B65A-D5E185BDD706}" dt="2020-09-16T16:21:40.462" v="3314" actId="207"/>
          <ac:spMkLst>
            <pc:docMk/>
            <pc:sldMk cId="1750742424" sldId="286"/>
            <ac:spMk id="8" creationId="{05983B8B-5DF7-F04D-8769-ABC146A7BB65}"/>
          </ac:spMkLst>
        </pc:spChg>
        <pc:spChg chg="mod">
          <ac:chgData name="Liam Đỗ" userId="13d772677a5a9e44" providerId="LiveId" clId="{2EFCE590-78F4-074C-B65A-D5E185BDD706}" dt="2020-09-16T16:21:40.462" v="3314" actId="207"/>
          <ac:spMkLst>
            <pc:docMk/>
            <pc:sldMk cId="1750742424" sldId="286"/>
            <ac:spMk id="9" creationId="{BBB26C06-5F1D-9341-8DDF-BFAFD5DBE8B5}"/>
          </ac:spMkLst>
        </pc:spChg>
        <pc:spChg chg="del">
          <ac:chgData name="Liam Đỗ" userId="13d772677a5a9e44" providerId="LiveId" clId="{2EFCE590-78F4-074C-B65A-D5E185BDD706}" dt="2020-09-16T16:19:34.485" v="3204" actId="478"/>
          <ac:spMkLst>
            <pc:docMk/>
            <pc:sldMk cId="1750742424" sldId="286"/>
            <ac:spMk id="10" creationId="{3FF9A70A-2695-A44A-83C3-EAE27F0B922D}"/>
          </ac:spMkLst>
        </pc:spChg>
        <pc:spChg chg="add mod">
          <ac:chgData name="Liam Đỗ" userId="13d772677a5a9e44" providerId="LiveId" clId="{2EFCE590-78F4-074C-B65A-D5E185BDD706}" dt="2020-09-16T16:40:37.437" v="3713" actId="14100"/>
          <ac:spMkLst>
            <pc:docMk/>
            <pc:sldMk cId="1750742424" sldId="286"/>
            <ac:spMk id="11" creationId="{1555776C-52EE-6D44-92EF-383F92F5103C}"/>
          </ac:spMkLst>
        </pc:spChg>
        <pc:spChg chg="add mod">
          <ac:chgData name="Liam Đỗ" userId="13d772677a5a9e44" providerId="LiveId" clId="{2EFCE590-78F4-074C-B65A-D5E185BDD706}" dt="2020-09-16T16:40:40.533" v="3714" actId="14100"/>
          <ac:spMkLst>
            <pc:docMk/>
            <pc:sldMk cId="1750742424" sldId="286"/>
            <ac:spMk id="12" creationId="{7EE373AB-DAED-C245-AB3A-5144D88A0918}"/>
          </ac:spMkLst>
        </pc:spChg>
        <pc:spChg chg="add mod">
          <ac:chgData name="Liam Đỗ" userId="13d772677a5a9e44" providerId="LiveId" clId="{2EFCE590-78F4-074C-B65A-D5E185BDD706}" dt="2020-09-16T16:40:45.137" v="3716" actId="14100"/>
          <ac:spMkLst>
            <pc:docMk/>
            <pc:sldMk cId="1750742424" sldId="286"/>
            <ac:spMk id="13" creationId="{D6C34487-3D4E-FB4A-9CA1-E03419960F12}"/>
          </ac:spMkLst>
        </pc:spChg>
        <pc:spChg chg="add mod">
          <ac:chgData name="Liam Đỗ" userId="13d772677a5a9e44" providerId="LiveId" clId="{2EFCE590-78F4-074C-B65A-D5E185BDD706}" dt="2020-09-16T16:40:42.873" v="3715" actId="14100"/>
          <ac:spMkLst>
            <pc:docMk/>
            <pc:sldMk cId="1750742424" sldId="286"/>
            <ac:spMk id="14" creationId="{CA91957A-4274-0847-AB62-7FF28E23A64F}"/>
          </ac:spMkLst>
        </pc:spChg>
        <pc:spChg chg="add mod">
          <ac:chgData name="Liam Đỗ" userId="13d772677a5a9e44" providerId="LiveId" clId="{2EFCE590-78F4-074C-B65A-D5E185BDD706}" dt="2020-09-16T16:40:52.748" v="3720" actId="14100"/>
          <ac:spMkLst>
            <pc:docMk/>
            <pc:sldMk cId="1750742424" sldId="286"/>
            <ac:spMk id="15" creationId="{B2D78590-0F66-CB47-B158-B64F55DD3262}"/>
          </ac:spMkLst>
        </pc:spChg>
        <pc:spChg chg="add mod">
          <ac:chgData name="Liam Đỗ" userId="13d772677a5a9e44" providerId="LiveId" clId="{2EFCE590-78F4-074C-B65A-D5E185BDD706}" dt="2020-09-16T16:40:48.159" v="3717" actId="14100"/>
          <ac:spMkLst>
            <pc:docMk/>
            <pc:sldMk cId="1750742424" sldId="286"/>
            <ac:spMk id="16" creationId="{765EFC5B-0FE6-9C4B-89AF-3A94AB751960}"/>
          </ac:spMkLst>
        </pc:spChg>
      </pc:sldChg>
      <pc:sldChg chg="addSp delSp modSp add del mod">
        <pc:chgData name="Liam Đỗ" userId="13d772677a5a9e44" providerId="LiveId" clId="{2EFCE590-78F4-074C-B65A-D5E185BDD706}" dt="2020-09-16T16:40:25.895" v="3712" actId="2696"/>
        <pc:sldMkLst>
          <pc:docMk/>
          <pc:sldMk cId="25606009" sldId="287"/>
        </pc:sldMkLst>
        <pc:spChg chg="del mod">
          <ac:chgData name="Liam Đỗ" userId="13d772677a5a9e44" providerId="LiveId" clId="{2EFCE590-78F4-074C-B65A-D5E185BDD706}" dt="2020-09-16T16:36:06.973" v="3589" actId="478"/>
          <ac:spMkLst>
            <pc:docMk/>
            <pc:sldMk cId="25606009" sldId="287"/>
            <ac:spMk id="2" creationId="{004CD7A6-D692-FD41-BBFA-455749C598A9}"/>
          </ac:spMkLst>
        </pc:spChg>
        <pc:spChg chg="add mod">
          <ac:chgData name="Liam Đỗ" userId="13d772677a5a9e44" providerId="LiveId" clId="{2EFCE590-78F4-074C-B65A-D5E185BDD706}" dt="2020-09-16T16:37:01.798" v="3631" actId="1076"/>
          <ac:spMkLst>
            <pc:docMk/>
            <pc:sldMk cId="25606009" sldId="287"/>
            <ac:spMk id="3" creationId="{C0C36F77-F507-D643-9E8B-660E5E6464A5}"/>
          </ac:spMkLst>
        </pc:spChg>
        <pc:spChg chg="mod">
          <ac:chgData name="Liam Đỗ" userId="13d772677a5a9e44" providerId="LiveId" clId="{2EFCE590-78F4-074C-B65A-D5E185BDD706}" dt="2020-09-16T16:35:44.789" v="3582" actId="14100"/>
          <ac:spMkLst>
            <pc:docMk/>
            <pc:sldMk cId="25606009" sldId="287"/>
            <ac:spMk id="4" creationId="{5D9AB70C-A427-BC41-B61B-0D1F2D506A90}"/>
          </ac:spMkLst>
        </pc:spChg>
        <pc:spChg chg="mod">
          <ac:chgData name="Liam Đỗ" userId="13d772677a5a9e44" providerId="LiveId" clId="{2EFCE590-78F4-074C-B65A-D5E185BDD706}" dt="2020-09-16T16:37:26.625" v="3635" actId="14100"/>
          <ac:spMkLst>
            <pc:docMk/>
            <pc:sldMk cId="25606009" sldId="287"/>
            <ac:spMk id="7" creationId="{29698F15-C5A1-5C42-808B-1A7E2916A9F4}"/>
          </ac:spMkLst>
        </pc:spChg>
        <pc:spChg chg="mod">
          <ac:chgData name="Liam Đỗ" userId="13d772677a5a9e44" providerId="LiveId" clId="{2EFCE590-78F4-074C-B65A-D5E185BDD706}" dt="2020-09-16T16:36:55.754" v="3630" actId="1076"/>
          <ac:spMkLst>
            <pc:docMk/>
            <pc:sldMk cId="25606009" sldId="287"/>
            <ac:spMk id="10" creationId="{3FF9A70A-2695-A44A-83C3-EAE27F0B922D}"/>
          </ac:spMkLst>
        </pc:spChg>
      </pc:sldChg>
      <pc:sldChg chg="modSp add del mod">
        <pc:chgData name="Liam Đỗ" userId="13d772677a5a9e44" providerId="LiveId" clId="{2EFCE590-78F4-074C-B65A-D5E185BDD706}" dt="2020-09-18T07:42:00.358" v="4384" actId="2696"/>
        <pc:sldMkLst>
          <pc:docMk/>
          <pc:sldMk cId="2997629463" sldId="287"/>
        </pc:sldMkLst>
        <pc:spChg chg="mod">
          <ac:chgData name="Liam Đỗ" userId="13d772677a5a9e44" providerId="LiveId" clId="{2EFCE590-78F4-074C-B65A-D5E185BDD706}" dt="2020-09-16T16:43:44.085" v="3753" actId="20577"/>
          <ac:spMkLst>
            <pc:docMk/>
            <pc:sldMk cId="2997629463" sldId="287"/>
            <ac:spMk id="2" creationId="{004CD7A6-D692-FD41-BBFA-455749C598A9}"/>
          </ac:spMkLst>
        </pc:spChg>
        <pc:spChg chg="mod">
          <ac:chgData name="Liam Đỗ" userId="13d772677a5a9e44" providerId="LiveId" clId="{2EFCE590-78F4-074C-B65A-D5E185BDD706}" dt="2020-09-16T16:43:34.369" v="3731" actId="20577"/>
          <ac:spMkLst>
            <pc:docMk/>
            <pc:sldMk cId="2997629463" sldId="287"/>
            <ac:spMk id="4" creationId="{5D9AB70C-A427-BC41-B61B-0D1F2D506A90}"/>
          </ac:spMkLst>
        </pc:spChg>
        <pc:spChg chg="mod">
          <ac:chgData name="Liam Đỗ" userId="13d772677a5a9e44" providerId="LiveId" clId="{2EFCE590-78F4-074C-B65A-D5E185BDD706}" dt="2020-09-16T16:53:45.121" v="4030" actId="20577"/>
          <ac:spMkLst>
            <pc:docMk/>
            <pc:sldMk cId="2997629463" sldId="287"/>
            <ac:spMk id="10" creationId="{3FF9A70A-2695-A44A-83C3-EAE27F0B922D}"/>
          </ac:spMkLst>
        </pc:spChg>
      </pc:sldChg>
      <pc:sldChg chg="addSp delSp modSp add del mod">
        <pc:chgData name="Liam Đỗ" userId="13d772677a5a9e44" providerId="LiveId" clId="{2EFCE590-78F4-074C-B65A-D5E185BDD706}" dt="2020-09-16T16:43:10.433" v="3721" actId="2696"/>
        <pc:sldMkLst>
          <pc:docMk/>
          <pc:sldMk cId="1895255973" sldId="288"/>
        </pc:sldMkLst>
        <pc:spChg chg="add del mod">
          <ac:chgData name="Liam Đỗ" userId="13d772677a5a9e44" providerId="LiveId" clId="{2EFCE590-78F4-074C-B65A-D5E185BDD706}" dt="2020-09-16T16:39:31.776" v="3666" actId="478"/>
          <ac:spMkLst>
            <pc:docMk/>
            <pc:sldMk cId="1895255973" sldId="288"/>
            <ac:spMk id="2" creationId="{941F4A3C-AA20-8E4A-A689-0CD99D54BA28}"/>
          </ac:spMkLst>
        </pc:spChg>
        <pc:spChg chg="del">
          <ac:chgData name="Liam Đỗ" userId="13d772677a5a9e44" providerId="LiveId" clId="{2EFCE590-78F4-074C-B65A-D5E185BDD706}" dt="2020-09-16T16:37:59.551" v="3639" actId="478"/>
          <ac:spMkLst>
            <pc:docMk/>
            <pc:sldMk cId="1895255973" sldId="288"/>
            <ac:spMk id="3" creationId="{C0C36F77-F507-D643-9E8B-660E5E6464A5}"/>
          </ac:spMkLst>
        </pc:spChg>
        <pc:spChg chg="del mod">
          <ac:chgData name="Liam Đỗ" userId="13d772677a5a9e44" providerId="LiveId" clId="{2EFCE590-78F4-074C-B65A-D5E185BDD706}" dt="2020-09-16T16:39:31.776" v="3666" actId="478"/>
          <ac:spMkLst>
            <pc:docMk/>
            <pc:sldMk cId="1895255973" sldId="288"/>
            <ac:spMk id="4" creationId="{5D9AB70C-A427-BC41-B61B-0D1F2D506A90}"/>
          </ac:spMkLst>
        </pc:spChg>
        <pc:spChg chg="add mod">
          <ac:chgData name="Liam Đỗ" userId="13d772677a5a9e44" providerId="LiveId" clId="{2EFCE590-78F4-074C-B65A-D5E185BDD706}" dt="2020-09-16T16:40:19.587" v="3711" actId="1076"/>
          <ac:spMkLst>
            <pc:docMk/>
            <pc:sldMk cId="1895255973" sldId="288"/>
            <ac:spMk id="5" creationId="{028FC1BD-A7D2-8741-9576-326668ADDAF3}"/>
          </ac:spMkLst>
        </pc:spChg>
        <pc:spChg chg="del">
          <ac:chgData name="Liam Đỗ" userId="13d772677a5a9e44" providerId="LiveId" clId="{2EFCE590-78F4-074C-B65A-D5E185BDD706}" dt="2020-09-16T16:38:11.044" v="3645" actId="478"/>
          <ac:spMkLst>
            <pc:docMk/>
            <pc:sldMk cId="1895255973" sldId="288"/>
            <ac:spMk id="7" creationId="{29698F15-C5A1-5C42-808B-1A7E2916A9F4}"/>
          </ac:spMkLst>
        </pc:spChg>
        <pc:spChg chg="del">
          <ac:chgData name="Liam Đỗ" userId="13d772677a5a9e44" providerId="LiveId" clId="{2EFCE590-78F4-074C-B65A-D5E185BDD706}" dt="2020-09-16T16:38:01.303" v="3640" actId="478"/>
          <ac:spMkLst>
            <pc:docMk/>
            <pc:sldMk cId="1895255973" sldId="288"/>
            <ac:spMk id="10" creationId="{3FF9A70A-2695-A44A-83C3-EAE27F0B922D}"/>
          </ac:spMkLst>
        </pc:spChg>
        <pc:spChg chg="add del mod">
          <ac:chgData name="Liam Đỗ" userId="13d772677a5a9e44" providerId="LiveId" clId="{2EFCE590-78F4-074C-B65A-D5E185BDD706}" dt="2020-09-16T16:39:31.776" v="3666" actId="478"/>
          <ac:spMkLst>
            <pc:docMk/>
            <pc:sldMk cId="1895255973" sldId="288"/>
            <ac:spMk id="11" creationId="{28D73A77-7281-7C40-8B71-3B911131D615}"/>
          </ac:spMkLst>
        </pc:spChg>
        <pc:spChg chg="add mod">
          <ac:chgData name="Liam Đỗ" userId="13d772677a5a9e44" providerId="LiveId" clId="{2EFCE590-78F4-074C-B65A-D5E185BDD706}" dt="2020-09-16T16:39:35.296" v="3667" actId="1076"/>
          <ac:spMkLst>
            <pc:docMk/>
            <pc:sldMk cId="1895255973" sldId="288"/>
            <ac:spMk id="12" creationId="{77FB68E9-B7D9-9B47-AE0B-F69E74219183}"/>
          </ac:spMkLst>
        </pc:spChg>
        <pc:spChg chg="add mod">
          <ac:chgData name="Liam Đỗ" userId="13d772677a5a9e44" providerId="LiveId" clId="{2EFCE590-78F4-074C-B65A-D5E185BDD706}" dt="2020-09-16T16:39:39.330" v="3677" actId="20577"/>
          <ac:spMkLst>
            <pc:docMk/>
            <pc:sldMk cId="1895255973" sldId="288"/>
            <ac:spMk id="13" creationId="{41D1DCC1-E43F-6546-AA79-02CE6DE373A5}"/>
          </ac:spMkLst>
        </pc:spChg>
        <pc:spChg chg="add mod">
          <ac:chgData name="Liam Đỗ" userId="13d772677a5a9e44" providerId="LiveId" clId="{2EFCE590-78F4-074C-B65A-D5E185BDD706}" dt="2020-09-16T16:39:35.296" v="3667" actId="1076"/>
          <ac:spMkLst>
            <pc:docMk/>
            <pc:sldMk cId="1895255973" sldId="288"/>
            <ac:spMk id="14" creationId="{579F8390-7C54-C344-82BB-FA20C7658ED4}"/>
          </ac:spMkLst>
        </pc:spChg>
      </pc:sldChg>
      <pc:sldChg chg="modSp add del mod">
        <pc:chgData name="Liam Đỗ" userId="13d772677a5a9e44" providerId="LiveId" clId="{2EFCE590-78F4-074C-B65A-D5E185BDD706}" dt="2020-09-18T07:43:24.434" v="4420" actId="2696"/>
        <pc:sldMkLst>
          <pc:docMk/>
          <pc:sldMk cId="2914185711" sldId="288"/>
        </pc:sldMkLst>
        <pc:spChg chg="mod">
          <ac:chgData name="Liam Đỗ" userId="13d772677a5a9e44" providerId="LiveId" clId="{2EFCE590-78F4-074C-B65A-D5E185BDD706}" dt="2020-09-16T16:44:14.967" v="3818" actId="20577"/>
          <ac:spMkLst>
            <pc:docMk/>
            <pc:sldMk cId="2914185711" sldId="288"/>
            <ac:spMk id="2" creationId="{004CD7A6-D692-FD41-BBFA-455749C598A9}"/>
          </ac:spMkLst>
        </pc:spChg>
        <pc:spChg chg="mod">
          <ac:chgData name="Liam Đỗ" userId="13d772677a5a9e44" providerId="LiveId" clId="{2EFCE590-78F4-074C-B65A-D5E185BDD706}" dt="2020-09-16T16:44:09.980" v="3807" actId="20577"/>
          <ac:spMkLst>
            <pc:docMk/>
            <pc:sldMk cId="2914185711" sldId="288"/>
            <ac:spMk id="4" creationId="{5D9AB70C-A427-BC41-B61B-0D1F2D506A90}"/>
          </ac:spMkLst>
        </pc:spChg>
        <pc:spChg chg="mod">
          <ac:chgData name="Liam Đỗ" userId="13d772677a5a9e44" providerId="LiveId" clId="{2EFCE590-78F4-074C-B65A-D5E185BDD706}" dt="2020-09-16T16:54:13.634" v="4065" actId="20577"/>
          <ac:spMkLst>
            <pc:docMk/>
            <pc:sldMk cId="2914185711" sldId="288"/>
            <ac:spMk id="10" creationId="{3FF9A70A-2695-A44A-83C3-EAE27F0B922D}"/>
          </ac:spMkLst>
        </pc:spChg>
      </pc:sldChg>
      <pc:sldChg chg="addSp delSp modSp add del mod">
        <pc:chgData name="Liam Đỗ" userId="13d772677a5a9e44" providerId="LiveId" clId="{2EFCE590-78F4-074C-B65A-D5E185BDD706}" dt="2020-09-16T16:47:47.454" v="3980" actId="2696"/>
        <pc:sldMkLst>
          <pc:docMk/>
          <pc:sldMk cId="1337441877" sldId="289"/>
        </pc:sldMkLst>
        <pc:spChg chg="del mod">
          <ac:chgData name="Liam Đỗ" userId="13d772677a5a9e44" providerId="LiveId" clId="{2EFCE590-78F4-074C-B65A-D5E185BDD706}" dt="2020-09-16T16:46:59.949" v="3950"/>
          <ac:spMkLst>
            <pc:docMk/>
            <pc:sldMk cId="1337441877" sldId="289"/>
            <ac:spMk id="2" creationId="{004CD7A6-D692-FD41-BBFA-455749C598A9}"/>
          </ac:spMkLst>
        </pc:spChg>
        <pc:spChg chg="add mod">
          <ac:chgData name="Liam Đỗ" userId="13d772677a5a9e44" providerId="LiveId" clId="{2EFCE590-78F4-074C-B65A-D5E185BDD706}" dt="2020-09-16T16:47:10.890" v="3952" actId="1076"/>
          <ac:spMkLst>
            <pc:docMk/>
            <pc:sldMk cId="1337441877" sldId="289"/>
            <ac:spMk id="3" creationId="{9F4E1698-5BF3-1A42-9E38-4C94A8DBFD8C}"/>
          </ac:spMkLst>
        </pc:spChg>
        <pc:spChg chg="del mod">
          <ac:chgData name="Liam Đỗ" userId="13d772677a5a9e44" providerId="LiveId" clId="{2EFCE590-78F4-074C-B65A-D5E185BDD706}" dt="2020-09-16T16:46:15.196" v="3927" actId="478"/>
          <ac:spMkLst>
            <pc:docMk/>
            <pc:sldMk cId="1337441877" sldId="289"/>
            <ac:spMk id="4" creationId="{5D9AB70C-A427-BC41-B61B-0D1F2D506A90}"/>
          </ac:spMkLst>
        </pc:spChg>
        <pc:spChg chg="mod">
          <ac:chgData name="Liam Đỗ" userId="13d772677a5a9e44" providerId="LiveId" clId="{2EFCE590-78F4-074C-B65A-D5E185BDD706}" dt="2020-09-16T16:46:39.168" v="3943" actId="14100"/>
          <ac:spMkLst>
            <pc:docMk/>
            <pc:sldMk cId="1337441877" sldId="289"/>
            <ac:spMk id="7" creationId="{29698F15-C5A1-5C42-808B-1A7E2916A9F4}"/>
          </ac:spMkLst>
        </pc:spChg>
        <pc:spChg chg="mod">
          <ac:chgData name="Liam Đỗ" userId="13d772677a5a9e44" providerId="LiveId" clId="{2EFCE590-78F4-074C-B65A-D5E185BDD706}" dt="2020-09-16T16:46:33.957" v="3941" actId="1076"/>
          <ac:spMkLst>
            <pc:docMk/>
            <pc:sldMk cId="1337441877" sldId="289"/>
            <ac:spMk id="10" creationId="{3FF9A70A-2695-A44A-83C3-EAE27F0B922D}"/>
          </ac:spMkLst>
        </pc:spChg>
      </pc:sldChg>
      <pc:sldChg chg="addSp delSp modSp add del mod">
        <pc:chgData name="Liam Đỗ" userId="13d772677a5a9e44" providerId="LiveId" clId="{2EFCE590-78F4-074C-B65A-D5E185BDD706}" dt="2020-09-16T16:49:23.771" v="4010" actId="2696"/>
        <pc:sldMkLst>
          <pc:docMk/>
          <pc:sldMk cId="2006887485" sldId="289"/>
        </pc:sldMkLst>
        <pc:spChg chg="mod">
          <ac:chgData name="Liam Đỗ" userId="13d772677a5a9e44" providerId="LiveId" clId="{2EFCE590-78F4-074C-B65A-D5E185BDD706}" dt="2020-09-16T16:48:59.009" v="4007" actId="1076"/>
          <ac:spMkLst>
            <pc:docMk/>
            <pc:sldMk cId="2006887485" sldId="289"/>
            <ac:spMk id="2" creationId="{004CD7A6-D692-FD41-BBFA-455749C598A9}"/>
          </ac:spMkLst>
        </pc:spChg>
        <pc:spChg chg="del">
          <ac:chgData name="Liam Đỗ" userId="13d772677a5a9e44" providerId="LiveId" clId="{2EFCE590-78F4-074C-B65A-D5E185BDD706}" dt="2020-09-16T16:48:53.236" v="4004" actId="478"/>
          <ac:spMkLst>
            <pc:docMk/>
            <pc:sldMk cId="2006887485" sldId="289"/>
            <ac:spMk id="4" creationId="{5D9AB70C-A427-BC41-B61B-0D1F2D506A90}"/>
          </ac:spMkLst>
        </pc:spChg>
        <pc:spChg chg="del">
          <ac:chgData name="Liam Đỗ" userId="13d772677a5a9e44" providerId="LiveId" clId="{2EFCE590-78F4-074C-B65A-D5E185BDD706}" dt="2020-09-16T16:48:53.236" v="4004" actId="478"/>
          <ac:spMkLst>
            <pc:docMk/>
            <pc:sldMk cId="2006887485" sldId="289"/>
            <ac:spMk id="7" creationId="{29698F15-C5A1-5C42-808B-1A7E2916A9F4}"/>
          </ac:spMkLst>
        </pc:spChg>
        <pc:spChg chg="mod">
          <ac:chgData name="Liam Đỗ" userId="13d772677a5a9e44" providerId="LiveId" clId="{2EFCE590-78F4-074C-B65A-D5E185BDD706}" dt="2020-09-16T16:49:04.859" v="4009" actId="14100"/>
          <ac:spMkLst>
            <pc:docMk/>
            <pc:sldMk cId="2006887485" sldId="289"/>
            <ac:spMk id="10" creationId="{3FF9A70A-2695-A44A-83C3-EAE27F0B922D}"/>
          </ac:spMkLst>
        </pc:spChg>
        <pc:spChg chg="add mod">
          <ac:chgData name="Liam Đỗ" userId="13d772677a5a9e44" providerId="LiveId" clId="{2EFCE590-78F4-074C-B65A-D5E185BDD706}" dt="2020-09-16T16:48:59.009" v="4007" actId="1076"/>
          <ac:spMkLst>
            <pc:docMk/>
            <pc:sldMk cId="2006887485" sldId="289"/>
            <ac:spMk id="11" creationId="{4D453F55-F607-3541-9FA3-7BDDE59B71A4}"/>
          </ac:spMkLst>
        </pc:spChg>
        <pc:spChg chg="add mod">
          <ac:chgData name="Liam Đỗ" userId="13d772677a5a9e44" providerId="LiveId" clId="{2EFCE590-78F4-074C-B65A-D5E185BDD706}" dt="2020-09-16T16:48:59.009" v="4007" actId="1076"/>
          <ac:spMkLst>
            <pc:docMk/>
            <pc:sldMk cId="2006887485" sldId="289"/>
            <ac:spMk id="12" creationId="{3146C4D4-7F88-3047-9FDD-0F4B0546AB7C}"/>
          </ac:spMkLst>
        </pc:spChg>
      </pc:sldChg>
      <pc:sldChg chg="delSp modSp add del mod ord">
        <pc:chgData name="Liam Đỗ" userId="13d772677a5a9e44" providerId="LiveId" clId="{2EFCE590-78F4-074C-B65A-D5E185BDD706}" dt="2020-09-18T09:12:37.966" v="5614" actId="2696"/>
        <pc:sldMkLst>
          <pc:docMk/>
          <pc:sldMk cId="2868821280" sldId="289"/>
        </pc:sldMkLst>
        <pc:spChg chg="del">
          <ac:chgData name="Liam Đỗ" userId="13d772677a5a9e44" providerId="LiveId" clId="{2EFCE590-78F4-074C-B65A-D5E185BDD706}" dt="2020-09-16T16:54:46.176" v="4094" actId="478"/>
          <ac:spMkLst>
            <pc:docMk/>
            <pc:sldMk cId="2868821280" sldId="289"/>
            <ac:spMk id="2" creationId="{004CD7A6-D692-FD41-BBFA-455749C598A9}"/>
          </ac:spMkLst>
        </pc:spChg>
        <pc:spChg chg="mod">
          <ac:chgData name="Liam Đỗ" userId="13d772677a5a9e44" providerId="LiveId" clId="{2EFCE590-78F4-074C-B65A-D5E185BDD706}" dt="2020-09-16T16:54:37.139" v="4092" actId="20577"/>
          <ac:spMkLst>
            <pc:docMk/>
            <pc:sldMk cId="2868821280" sldId="289"/>
            <ac:spMk id="4" creationId="{5D9AB70C-A427-BC41-B61B-0D1F2D506A90}"/>
          </ac:spMkLst>
        </pc:spChg>
        <pc:spChg chg="mod">
          <ac:chgData name="Liam Đỗ" userId="13d772677a5a9e44" providerId="LiveId" clId="{2EFCE590-78F4-074C-B65A-D5E185BDD706}" dt="2020-09-16T16:55:36.151" v="4192" actId="20577"/>
          <ac:spMkLst>
            <pc:docMk/>
            <pc:sldMk cId="2868821280" sldId="289"/>
            <ac:spMk id="10" creationId="{3FF9A70A-2695-A44A-83C3-EAE27F0B922D}"/>
          </ac:spMkLst>
        </pc:spChg>
      </pc:sldChg>
      <pc:sldChg chg="addSp delSp modSp add mod ord">
        <pc:chgData name="Liam Đỗ" userId="13d772677a5a9e44" providerId="LiveId" clId="{2EFCE590-78F4-074C-B65A-D5E185BDD706}" dt="2020-09-18T11:03:15.012" v="5995" actId="478"/>
        <pc:sldMkLst>
          <pc:docMk/>
          <pc:sldMk cId="495835831" sldId="290"/>
        </pc:sldMkLst>
        <pc:spChg chg="del">
          <ac:chgData name="Liam Đỗ" userId="13d772677a5a9e44" providerId="LiveId" clId="{2EFCE590-78F4-074C-B65A-D5E185BDD706}" dt="2020-09-18T07:34:47.044" v="4211" actId="478"/>
          <ac:spMkLst>
            <pc:docMk/>
            <pc:sldMk cId="495835831" sldId="290"/>
            <ac:spMk id="2" creationId="{004CD7A6-D692-FD41-BBFA-455749C598A9}"/>
          </ac:spMkLst>
        </pc:spChg>
        <pc:spChg chg="mod">
          <ac:chgData name="Liam Đỗ" userId="13d772677a5a9e44" providerId="LiveId" clId="{2EFCE590-78F4-074C-B65A-D5E185BDD706}" dt="2020-09-18T10:19:47.588" v="5860" actId="14100"/>
          <ac:spMkLst>
            <pc:docMk/>
            <pc:sldMk cId="495835831" sldId="290"/>
            <ac:spMk id="4" creationId="{5D9AB70C-A427-BC41-B61B-0D1F2D506A90}"/>
          </ac:spMkLst>
        </pc:spChg>
        <pc:spChg chg="del">
          <ac:chgData name="Liam Đỗ" userId="13d772677a5a9e44" providerId="LiveId" clId="{2EFCE590-78F4-074C-B65A-D5E185BDD706}" dt="2020-09-18T07:34:44.324" v="4210" actId="478"/>
          <ac:spMkLst>
            <pc:docMk/>
            <pc:sldMk cId="495835831" sldId="290"/>
            <ac:spMk id="7" creationId="{29698F15-C5A1-5C42-808B-1A7E2916A9F4}"/>
          </ac:spMkLst>
        </pc:spChg>
        <pc:spChg chg="del">
          <ac:chgData name="Liam Đỗ" userId="13d772677a5a9e44" providerId="LiveId" clId="{2EFCE590-78F4-074C-B65A-D5E185BDD706}" dt="2020-09-18T07:34:47.044" v="4211" actId="478"/>
          <ac:spMkLst>
            <pc:docMk/>
            <pc:sldMk cId="495835831" sldId="290"/>
            <ac:spMk id="10" creationId="{3FF9A70A-2695-A44A-83C3-EAE27F0B922D}"/>
          </ac:spMkLst>
        </pc:spChg>
        <pc:spChg chg="add del mod">
          <ac:chgData name="Liam Đỗ" userId="13d772677a5a9e44" providerId="LiveId" clId="{2EFCE590-78F4-074C-B65A-D5E185BDD706}" dt="2020-09-18T07:35:08.772" v="4222" actId="478"/>
          <ac:spMkLst>
            <pc:docMk/>
            <pc:sldMk cId="495835831" sldId="290"/>
            <ac:spMk id="11" creationId="{AD3C2151-FD5B-F945-9782-3D092AC97D7A}"/>
          </ac:spMkLst>
        </pc:spChg>
        <pc:spChg chg="add mod">
          <ac:chgData name="Liam Đỗ" userId="13d772677a5a9e44" providerId="LiveId" clId="{2EFCE590-78F4-074C-B65A-D5E185BDD706}" dt="2020-09-18T10:19:50.395" v="5861" actId="14100"/>
          <ac:spMkLst>
            <pc:docMk/>
            <pc:sldMk cId="495835831" sldId="290"/>
            <ac:spMk id="12" creationId="{88090F0B-2E17-BD4C-A309-6B7AECD175CA}"/>
          </ac:spMkLst>
        </pc:spChg>
        <pc:spChg chg="add mod">
          <ac:chgData name="Liam Đỗ" userId="13d772677a5a9e44" providerId="LiveId" clId="{2EFCE590-78F4-074C-B65A-D5E185BDD706}" dt="2020-09-18T10:19:52.664" v="5862" actId="14100"/>
          <ac:spMkLst>
            <pc:docMk/>
            <pc:sldMk cId="495835831" sldId="290"/>
            <ac:spMk id="13" creationId="{7AF27EE0-4594-D142-83AE-28994C02EBD9}"/>
          </ac:spMkLst>
        </pc:spChg>
        <pc:spChg chg="add del mod">
          <ac:chgData name="Liam Đỗ" userId="13d772677a5a9e44" providerId="LiveId" clId="{2EFCE590-78F4-074C-B65A-D5E185BDD706}" dt="2020-09-18T11:03:15.012" v="5995" actId="478"/>
          <ac:spMkLst>
            <pc:docMk/>
            <pc:sldMk cId="495835831" sldId="290"/>
            <ac:spMk id="15" creationId="{655641D5-A6A2-2A4D-B733-CBBFF6E24E49}"/>
          </ac:spMkLst>
        </pc:spChg>
        <pc:spChg chg="add del mod">
          <ac:chgData name="Liam Đỗ" userId="13d772677a5a9e44" providerId="LiveId" clId="{2EFCE590-78F4-074C-B65A-D5E185BDD706}" dt="2020-09-18T11:03:15.012" v="5995" actId="478"/>
          <ac:spMkLst>
            <pc:docMk/>
            <pc:sldMk cId="495835831" sldId="290"/>
            <ac:spMk id="16" creationId="{0153106A-0732-184C-9058-C1C4F19B66BD}"/>
          </ac:spMkLst>
        </pc:spChg>
        <pc:picChg chg="add mod">
          <ac:chgData name="Liam Đỗ" userId="13d772677a5a9e44" providerId="LiveId" clId="{2EFCE590-78F4-074C-B65A-D5E185BDD706}" dt="2020-09-18T07:36:24.905" v="4277" actId="1076"/>
          <ac:picMkLst>
            <pc:docMk/>
            <pc:sldMk cId="495835831" sldId="290"/>
            <ac:picMk id="14" creationId="{E2FFBD36-76A2-7F43-B740-8F8F0F73DB5F}"/>
          </ac:picMkLst>
        </pc:picChg>
      </pc:sldChg>
      <pc:sldChg chg="addSp modSp add del mod">
        <pc:chgData name="Liam Đỗ" userId="13d772677a5a9e44" providerId="LiveId" clId="{2EFCE590-78F4-074C-B65A-D5E185BDD706}" dt="2020-09-16T16:47:48.823" v="3981" actId="2696"/>
        <pc:sldMkLst>
          <pc:docMk/>
          <pc:sldMk cId="2927082323" sldId="290"/>
        </pc:sldMkLst>
        <pc:spChg chg="add mod">
          <ac:chgData name="Liam Đỗ" userId="13d772677a5a9e44" providerId="LiveId" clId="{2EFCE590-78F4-074C-B65A-D5E185BDD706}" dt="2020-09-16T16:47:36.215" v="3979" actId="1076"/>
          <ac:spMkLst>
            <pc:docMk/>
            <pc:sldMk cId="2927082323" sldId="290"/>
            <ac:spMk id="11" creationId="{DAD67196-0F8D-4D49-8240-63499C1B3222}"/>
          </ac:spMkLst>
        </pc:spChg>
      </pc:sldChg>
      <pc:sldChg chg="addSp modSp add mod">
        <pc:chgData name="Liam Đỗ" userId="13d772677a5a9e44" providerId="LiveId" clId="{2EFCE590-78F4-074C-B65A-D5E185BDD706}" dt="2020-09-18T10:30:59.642" v="5973" actId="1035"/>
        <pc:sldMkLst>
          <pc:docMk/>
          <pc:sldMk cId="1407304810" sldId="291"/>
        </pc:sldMkLst>
        <pc:spChg chg="mod">
          <ac:chgData name="Liam Đỗ" userId="13d772677a5a9e44" providerId="LiveId" clId="{2EFCE590-78F4-074C-B65A-D5E185BDD706}" dt="2020-09-18T07:38:08.672" v="4317" actId="1035"/>
          <ac:spMkLst>
            <pc:docMk/>
            <pc:sldMk cId="1407304810" sldId="291"/>
            <ac:spMk id="2" creationId="{004CD7A6-D692-FD41-BBFA-455749C598A9}"/>
          </ac:spMkLst>
        </pc:spChg>
        <pc:spChg chg="mod">
          <ac:chgData name="Liam Đỗ" userId="13d772677a5a9e44" providerId="LiveId" clId="{2EFCE590-78F4-074C-B65A-D5E185BDD706}" dt="2020-09-18T07:38:05.843" v="4312" actId="14100"/>
          <ac:spMkLst>
            <pc:docMk/>
            <pc:sldMk cId="1407304810" sldId="291"/>
            <ac:spMk id="4" creationId="{5D9AB70C-A427-BC41-B61B-0D1F2D506A90}"/>
          </ac:spMkLst>
        </pc:spChg>
        <pc:spChg chg="mod">
          <ac:chgData name="Liam Đỗ" userId="13d772677a5a9e44" providerId="LiveId" clId="{2EFCE590-78F4-074C-B65A-D5E185BDD706}" dt="2020-09-18T07:37:22.276" v="4285" actId="14100"/>
          <ac:spMkLst>
            <pc:docMk/>
            <pc:sldMk cId="1407304810" sldId="291"/>
            <ac:spMk id="7" creationId="{29698F15-C5A1-5C42-808B-1A7E2916A9F4}"/>
          </ac:spMkLst>
        </pc:spChg>
        <pc:spChg chg="mod">
          <ac:chgData name="Liam Đỗ" userId="13d772677a5a9e44" providerId="LiveId" clId="{2EFCE590-78F4-074C-B65A-D5E185BDD706}" dt="2020-09-18T10:22:38.897" v="5871" actId="14100"/>
          <ac:spMkLst>
            <pc:docMk/>
            <pc:sldMk cId="1407304810" sldId="291"/>
            <ac:spMk id="10" creationId="{3FF9A70A-2695-A44A-83C3-EAE27F0B922D}"/>
          </ac:spMkLst>
        </pc:spChg>
        <pc:spChg chg="add mod">
          <ac:chgData name="Liam Đỗ" userId="13d772677a5a9e44" providerId="LiveId" clId="{2EFCE590-78F4-074C-B65A-D5E185BDD706}" dt="2020-09-18T10:30:59.642" v="5973" actId="1035"/>
          <ac:spMkLst>
            <pc:docMk/>
            <pc:sldMk cId="1407304810" sldId="291"/>
            <ac:spMk id="11" creationId="{41A13882-B56E-F047-85C5-4974E2BFD988}"/>
          </ac:spMkLst>
        </pc:spChg>
      </pc:sldChg>
      <pc:sldChg chg="addSp delSp modSp add mod ord">
        <pc:chgData name="Liam Đỗ" userId="13d772677a5a9e44" providerId="LiveId" clId="{2EFCE590-78F4-074C-B65A-D5E185BDD706}" dt="2020-09-18T10:31:11.271" v="5974" actId="1076"/>
        <pc:sldMkLst>
          <pc:docMk/>
          <pc:sldMk cId="1272878180" sldId="292"/>
        </pc:sldMkLst>
        <pc:spChg chg="mod">
          <ac:chgData name="Liam Đỗ" userId="13d772677a5a9e44" providerId="LiveId" clId="{2EFCE590-78F4-074C-B65A-D5E185BDD706}" dt="2020-09-18T07:38:46.531" v="4346" actId="20577"/>
          <ac:spMkLst>
            <pc:docMk/>
            <pc:sldMk cId="1272878180" sldId="292"/>
            <ac:spMk id="2" creationId="{004CD7A6-D692-FD41-BBFA-455749C598A9}"/>
          </ac:spMkLst>
        </pc:spChg>
        <pc:spChg chg="add del mod">
          <ac:chgData name="Liam Đỗ" userId="13d772677a5a9e44" providerId="LiveId" clId="{2EFCE590-78F4-074C-B65A-D5E185BDD706}" dt="2020-09-18T07:40:17.473" v="4361" actId="478"/>
          <ac:spMkLst>
            <pc:docMk/>
            <pc:sldMk cId="1272878180" sldId="292"/>
            <ac:spMk id="3" creationId="{7A7483BF-94A5-404F-9336-7770DC186BEE}"/>
          </ac:spMkLst>
        </pc:spChg>
        <pc:spChg chg="mod">
          <ac:chgData name="Liam Đỗ" userId="13d772677a5a9e44" providerId="LiveId" clId="{2EFCE590-78F4-074C-B65A-D5E185BDD706}" dt="2020-09-18T07:38:54.214" v="4348" actId="14100"/>
          <ac:spMkLst>
            <pc:docMk/>
            <pc:sldMk cId="1272878180" sldId="292"/>
            <ac:spMk id="4" creationId="{5D9AB70C-A427-BC41-B61B-0D1F2D506A90}"/>
          </ac:spMkLst>
        </pc:spChg>
        <pc:spChg chg="add mod">
          <ac:chgData name="Liam Đỗ" userId="13d772677a5a9e44" providerId="LiveId" clId="{2EFCE590-78F4-074C-B65A-D5E185BDD706}" dt="2020-09-18T10:31:11.271" v="5974" actId="1076"/>
          <ac:spMkLst>
            <pc:docMk/>
            <pc:sldMk cId="1272878180" sldId="292"/>
            <ac:spMk id="5" creationId="{362F8239-E527-1F4E-AC85-5F67C94581BE}"/>
          </ac:spMkLst>
        </pc:spChg>
        <pc:spChg chg="mod">
          <ac:chgData name="Liam Đỗ" userId="13d772677a5a9e44" providerId="LiveId" clId="{2EFCE590-78F4-074C-B65A-D5E185BDD706}" dt="2020-09-18T07:39:05.025" v="4349"/>
          <ac:spMkLst>
            <pc:docMk/>
            <pc:sldMk cId="1272878180" sldId="292"/>
            <ac:spMk id="10" creationId="{3FF9A70A-2695-A44A-83C3-EAE27F0B922D}"/>
          </ac:spMkLst>
        </pc:spChg>
        <pc:spChg chg="mod">
          <ac:chgData name="Liam Đỗ" userId="13d772677a5a9e44" providerId="LiveId" clId="{2EFCE590-78F4-074C-B65A-D5E185BDD706}" dt="2020-09-18T10:31:11.271" v="5974" actId="1076"/>
          <ac:spMkLst>
            <pc:docMk/>
            <pc:sldMk cId="1272878180" sldId="292"/>
            <ac:spMk id="11" creationId="{41A13882-B56E-F047-85C5-4974E2BFD988}"/>
          </ac:spMkLst>
        </pc:spChg>
        <pc:spChg chg="add del mod">
          <ac:chgData name="Liam Đỗ" userId="13d772677a5a9e44" providerId="LiveId" clId="{2EFCE590-78F4-074C-B65A-D5E185BDD706}" dt="2020-09-18T10:29:25.781" v="5965"/>
          <ac:spMkLst>
            <pc:docMk/>
            <pc:sldMk cId="1272878180" sldId="292"/>
            <ac:spMk id="12" creationId="{6E8A183A-E3F2-B64E-9AE6-99A9C82FF528}"/>
          </ac:spMkLst>
        </pc:spChg>
      </pc:sldChg>
      <pc:sldChg chg="addSp delSp modSp add del mod">
        <pc:chgData name="Liam Đỗ" userId="13d772677a5a9e44" providerId="LiveId" clId="{2EFCE590-78F4-074C-B65A-D5E185BDD706}" dt="2020-09-18T10:26:56.322" v="5945" actId="2696"/>
        <pc:sldMkLst>
          <pc:docMk/>
          <pc:sldMk cId="1442198774" sldId="293"/>
        </pc:sldMkLst>
        <pc:spChg chg="mod">
          <ac:chgData name="Liam Đỗ" userId="13d772677a5a9e44" providerId="LiveId" clId="{2EFCE590-78F4-074C-B65A-D5E185BDD706}" dt="2020-09-18T07:42:50.095" v="4414" actId="20577"/>
          <ac:spMkLst>
            <pc:docMk/>
            <pc:sldMk cId="1442198774" sldId="293"/>
            <ac:spMk id="2" creationId="{004CD7A6-D692-FD41-BBFA-455749C598A9}"/>
          </ac:spMkLst>
        </pc:spChg>
        <pc:spChg chg="add mod">
          <ac:chgData name="Liam Đỗ" userId="13d772677a5a9e44" providerId="LiveId" clId="{2EFCE590-78F4-074C-B65A-D5E185BDD706}" dt="2020-09-18T07:46:22.686" v="4499" actId="1076"/>
          <ac:spMkLst>
            <pc:docMk/>
            <pc:sldMk cId="1442198774" sldId="293"/>
            <ac:spMk id="3" creationId="{DC163B48-F09B-A541-87C8-7B19627476B0}"/>
          </ac:spMkLst>
        </pc:spChg>
        <pc:spChg chg="mod">
          <ac:chgData name="Liam Đỗ" userId="13d772677a5a9e44" providerId="LiveId" clId="{2EFCE590-78F4-074C-B65A-D5E185BDD706}" dt="2020-09-18T07:42:53.468" v="4415" actId="14100"/>
          <ac:spMkLst>
            <pc:docMk/>
            <pc:sldMk cId="1442198774" sldId="293"/>
            <ac:spMk id="4" creationId="{5D9AB70C-A427-BC41-B61B-0D1F2D506A90}"/>
          </ac:spMkLst>
        </pc:spChg>
        <pc:spChg chg="del">
          <ac:chgData name="Liam Đỗ" userId="13d772677a5a9e44" providerId="LiveId" clId="{2EFCE590-78F4-074C-B65A-D5E185BDD706}" dt="2020-09-18T07:43:12.296" v="4418" actId="478"/>
          <ac:spMkLst>
            <pc:docMk/>
            <pc:sldMk cId="1442198774" sldId="293"/>
            <ac:spMk id="5" creationId="{362F8239-E527-1F4E-AC85-5F67C94581BE}"/>
          </ac:spMkLst>
        </pc:spChg>
        <pc:spChg chg="mod">
          <ac:chgData name="Liam Đỗ" userId="13d772677a5a9e44" providerId="LiveId" clId="{2EFCE590-78F4-074C-B65A-D5E185BDD706}" dt="2020-09-18T08:05:21.326" v="4751" actId="1076"/>
          <ac:spMkLst>
            <pc:docMk/>
            <pc:sldMk cId="1442198774" sldId="293"/>
            <ac:spMk id="7" creationId="{29698F15-C5A1-5C42-808B-1A7E2916A9F4}"/>
          </ac:spMkLst>
        </pc:spChg>
        <pc:spChg chg="mod">
          <ac:chgData name="Liam Đỗ" userId="13d772677a5a9e44" providerId="LiveId" clId="{2EFCE590-78F4-074C-B65A-D5E185BDD706}" dt="2020-09-18T07:46:11.532" v="4498" actId="20577"/>
          <ac:spMkLst>
            <pc:docMk/>
            <pc:sldMk cId="1442198774" sldId="293"/>
            <ac:spMk id="10" creationId="{3FF9A70A-2695-A44A-83C3-EAE27F0B922D}"/>
          </ac:spMkLst>
        </pc:spChg>
        <pc:spChg chg="del">
          <ac:chgData name="Liam Đỗ" userId="13d772677a5a9e44" providerId="LiveId" clId="{2EFCE590-78F4-074C-B65A-D5E185BDD706}" dt="2020-09-18T07:43:14.581" v="4419" actId="478"/>
          <ac:spMkLst>
            <pc:docMk/>
            <pc:sldMk cId="1442198774" sldId="293"/>
            <ac:spMk id="11" creationId="{41A13882-B56E-F047-85C5-4974E2BFD988}"/>
          </ac:spMkLst>
        </pc:spChg>
        <pc:spChg chg="add mod">
          <ac:chgData name="Liam Đỗ" userId="13d772677a5a9e44" providerId="LiveId" clId="{2EFCE590-78F4-074C-B65A-D5E185BDD706}" dt="2020-09-18T08:05:40.694" v="4765" actId="1076"/>
          <ac:spMkLst>
            <pc:docMk/>
            <pc:sldMk cId="1442198774" sldId="293"/>
            <ac:spMk id="12" creationId="{237D1E1D-7086-7245-BCDE-0718B1E95BB8}"/>
          </ac:spMkLst>
        </pc:spChg>
        <pc:spChg chg="add mod">
          <ac:chgData name="Liam Đỗ" userId="13d772677a5a9e44" providerId="LiveId" clId="{2EFCE590-78F4-074C-B65A-D5E185BDD706}" dt="2020-09-18T08:05:19.880" v="4749" actId="1076"/>
          <ac:spMkLst>
            <pc:docMk/>
            <pc:sldMk cId="1442198774" sldId="293"/>
            <ac:spMk id="13" creationId="{DC280C26-697A-EF4E-8475-A3F63017129E}"/>
          </ac:spMkLst>
        </pc:spChg>
        <pc:spChg chg="add mod">
          <ac:chgData name="Liam Đỗ" userId="13d772677a5a9e44" providerId="LiveId" clId="{2EFCE590-78F4-074C-B65A-D5E185BDD706}" dt="2020-09-18T08:05:33.333" v="4761" actId="1076"/>
          <ac:spMkLst>
            <pc:docMk/>
            <pc:sldMk cId="1442198774" sldId="293"/>
            <ac:spMk id="14" creationId="{D701CBB4-06DD-874E-AB10-23CF1C2A80E8}"/>
          </ac:spMkLst>
        </pc:spChg>
        <pc:spChg chg="add mod">
          <ac:chgData name="Liam Đỗ" userId="13d772677a5a9e44" providerId="LiveId" clId="{2EFCE590-78F4-074C-B65A-D5E185BDD706}" dt="2020-09-18T08:05:36.090" v="4763" actId="571"/>
          <ac:spMkLst>
            <pc:docMk/>
            <pc:sldMk cId="1442198774" sldId="293"/>
            <ac:spMk id="15" creationId="{62252825-362C-E748-B4E5-822384CE6AD8}"/>
          </ac:spMkLst>
        </pc:spChg>
        <pc:spChg chg="add mod">
          <ac:chgData name="Liam Đỗ" userId="13d772677a5a9e44" providerId="LiveId" clId="{2EFCE590-78F4-074C-B65A-D5E185BDD706}" dt="2020-09-18T08:05:57.625" v="4778" actId="1076"/>
          <ac:spMkLst>
            <pc:docMk/>
            <pc:sldMk cId="1442198774" sldId="293"/>
            <ac:spMk id="16" creationId="{F965B1EB-0E79-6642-BAE2-4C44731FD61D}"/>
          </ac:spMkLst>
        </pc:spChg>
      </pc:sldChg>
      <pc:sldChg chg="addSp delSp modSp add mod">
        <pc:chgData name="Liam Đỗ" userId="13d772677a5a9e44" providerId="LiveId" clId="{2EFCE590-78F4-074C-B65A-D5E185BDD706}" dt="2020-09-18T09:04:07.163" v="5562" actId="12788"/>
        <pc:sldMkLst>
          <pc:docMk/>
          <pc:sldMk cId="2008968726" sldId="294"/>
        </pc:sldMkLst>
        <pc:spChg chg="del">
          <ac:chgData name="Liam Đỗ" userId="13d772677a5a9e44" providerId="LiveId" clId="{2EFCE590-78F4-074C-B65A-D5E185BDD706}" dt="2020-09-18T07:47:03.786" v="4506" actId="478"/>
          <ac:spMkLst>
            <pc:docMk/>
            <pc:sldMk cId="2008968726" sldId="294"/>
            <ac:spMk id="2" creationId="{004CD7A6-D692-FD41-BBFA-455749C598A9}"/>
          </ac:spMkLst>
        </pc:spChg>
        <pc:spChg chg="del">
          <ac:chgData name="Liam Đỗ" userId="13d772677a5a9e44" providerId="LiveId" clId="{2EFCE590-78F4-074C-B65A-D5E185BDD706}" dt="2020-09-18T07:47:03.786" v="4506" actId="478"/>
          <ac:spMkLst>
            <pc:docMk/>
            <pc:sldMk cId="2008968726" sldId="294"/>
            <ac:spMk id="3" creationId="{DC163B48-F09B-A541-87C8-7B19627476B0}"/>
          </ac:spMkLst>
        </pc:spChg>
        <pc:spChg chg="del mod">
          <ac:chgData name="Liam Đỗ" userId="13d772677a5a9e44" providerId="LiveId" clId="{2EFCE590-78F4-074C-B65A-D5E185BDD706}" dt="2020-09-18T07:47:03.786" v="4506" actId="478"/>
          <ac:spMkLst>
            <pc:docMk/>
            <pc:sldMk cId="2008968726" sldId="294"/>
            <ac:spMk id="4" creationId="{5D9AB70C-A427-BC41-B61B-0D1F2D506A90}"/>
          </ac:spMkLst>
        </pc:spChg>
        <pc:spChg chg="del">
          <ac:chgData name="Liam Đỗ" userId="13d772677a5a9e44" providerId="LiveId" clId="{2EFCE590-78F4-074C-B65A-D5E185BDD706}" dt="2020-09-18T07:47:04.622" v="4507" actId="478"/>
          <ac:spMkLst>
            <pc:docMk/>
            <pc:sldMk cId="2008968726" sldId="294"/>
            <ac:spMk id="7" creationId="{29698F15-C5A1-5C42-808B-1A7E2916A9F4}"/>
          </ac:spMkLst>
        </pc:spChg>
        <pc:spChg chg="del">
          <ac:chgData name="Liam Đỗ" userId="13d772677a5a9e44" providerId="LiveId" clId="{2EFCE590-78F4-074C-B65A-D5E185BDD706}" dt="2020-09-18T07:47:03.786" v="4506" actId="478"/>
          <ac:spMkLst>
            <pc:docMk/>
            <pc:sldMk cId="2008968726" sldId="294"/>
            <ac:spMk id="10" creationId="{3FF9A70A-2695-A44A-83C3-EAE27F0B922D}"/>
          </ac:spMkLst>
        </pc:spChg>
        <pc:spChg chg="add del mod">
          <ac:chgData name="Liam Đỗ" userId="13d772677a5a9e44" providerId="LiveId" clId="{2EFCE590-78F4-074C-B65A-D5E185BDD706}" dt="2020-09-18T08:08:53.799" v="4873" actId="478"/>
          <ac:spMkLst>
            <pc:docMk/>
            <pc:sldMk cId="2008968726" sldId="294"/>
            <ac:spMk id="11" creationId="{ABE34501-B485-CA47-89ED-FFF75F8FB55B}"/>
          </ac:spMkLst>
        </pc:spChg>
        <pc:spChg chg="del">
          <ac:chgData name="Liam Đỗ" userId="13d772677a5a9e44" providerId="LiveId" clId="{2EFCE590-78F4-074C-B65A-D5E185BDD706}" dt="2020-09-18T07:47:03.786" v="4506" actId="478"/>
          <ac:spMkLst>
            <pc:docMk/>
            <pc:sldMk cId="2008968726" sldId="294"/>
            <ac:spMk id="12" creationId="{237D1E1D-7086-7245-BCDE-0718B1E95BB8}"/>
          </ac:spMkLst>
        </pc:spChg>
        <pc:spChg chg="del mod topLvl">
          <ac:chgData name="Liam Đỗ" userId="13d772677a5a9e44" providerId="LiveId" clId="{2EFCE590-78F4-074C-B65A-D5E185BDD706}" dt="2020-09-18T08:58:37.960" v="5470" actId="478"/>
          <ac:spMkLst>
            <pc:docMk/>
            <pc:sldMk cId="2008968726" sldId="294"/>
            <ac:spMk id="17" creationId="{2D39D495-7BCA-E541-BF0C-75563D44A13C}"/>
          </ac:spMkLst>
        </pc:spChg>
        <pc:spChg chg="mod">
          <ac:chgData name="Liam Đỗ" userId="13d772677a5a9e44" providerId="LiveId" clId="{2EFCE590-78F4-074C-B65A-D5E185BDD706}" dt="2020-09-18T08:58:26.921" v="5468"/>
          <ac:spMkLst>
            <pc:docMk/>
            <pc:sldMk cId="2008968726" sldId="294"/>
            <ac:spMk id="21" creationId="{4DEC58D4-EE63-054C-82E6-79AF1D48CD73}"/>
          </ac:spMkLst>
        </pc:spChg>
        <pc:grpChg chg="add del mod">
          <ac:chgData name="Liam Đỗ" userId="13d772677a5a9e44" providerId="LiveId" clId="{2EFCE590-78F4-074C-B65A-D5E185BDD706}" dt="2020-09-18T08:58:36.395" v="5469" actId="478"/>
          <ac:grpSpMkLst>
            <pc:docMk/>
            <pc:sldMk cId="2008968726" sldId="294"/>
            <ac:grpSpMk id="16" creationId="{05C94262-8097-2F40-9FDB-A9F49636FDC8}"/>
          </ac:grpSpMkLst>
        </pc:grpChg>
        <pc:grpChg chg="add mod">
          <ac:chgData name="Liam Đỗ" userId="13d772677a5a9e44" providerId="LiveId" clId="{2EFCE590-78F4-074C-B65A-D5E185BDD706}" dt="2020-09-18T09:04:07.163" v="5562" actId="12788"/>
          <ac:grpSpMkLst>
            <pc:docMk/>
            <pc:sldMk cId="2008968726" sldId="294"/>
            <ac:grpSpMk id="20" creationId="{0B050C09-C907-5E40-85A1-68972C418E8B}"/>
          </ac:grpSpMkLst>
        </pc:grpChg>
        <pc:picChg chg="add del mod">
          <ac:chgData name="Liam Đỗ" userId="13d772677a5a9e44" providerId="LiveId" clId="{2EFCE590-78F4-074C-B65A-D5E185BDD706}" dt="2020-09-18T08:59:37.890" v="5485" actId="21"/>
          <ac:picMkLst>
            <pc:docMk/>
            <pc:sldMk cId="2008968726" sldId="294"/>
            <ac:picMk id="6" creationId="{5A98221D-17DC-0243-92F4-7CF2BFE52386}"/>
          </ac:picMkLst>
        </pc:picChg>
        <pc:picChg chg="add del mod">
          <ac:chgData name="Liam Đỗ" userId="13d772677a5a9e44" providerId="LiveId" clId="{2EFCE590-78F4-074C-B65A-D5E185BDD706}" dt="2020-09-18T08:59:37.890" v="5485" actId="21"/>
          <ac:picMkLst>
            <pc:docMk/>
            <pc:sldMk cId="2008968726" sldId="294"/>
            <ac:picMk id="14" creationId="{9DCEAB31-23A8-9349-A01A-2878F5A4059A}"/>
          </ac:picMkLst>
        </pc:picChg>
        <pc:picChg chg="add mod">
          <ac:chgData name="Liam Đỗ" userId="13d772677a5a9e44" providerId="LiveId" clId="{2EFCE590-78F4-074C-B65A-D5E185BDD706}" dt="2020-09-18T09:03:58.248" v="5561" actId="12788"/>
          <ac:picMkLst>
            <pc:docMk/>
            <pc:sldMk cId="2008968726" sldId="294"/>
            <ac:picMk id="15" creationId="{41E87B14-82E4-8941-AE0A-52EC8414F3F0}"/>
          </ac:picMkLst>
        </pc:picChg>
        <pc:picChg chg="del mod topLvl">
          <ac:chgData name="Liam Đỗ" userId="13d772677a5a9e44" providerId="LiveId" clId="{2EFCE590-78F4-074C-B65A-D5E185BDD706}" dt="2020-09-18T08:58:36.395" v="5469" actId="478"/>
          <ac:picMkLst>
            <pc:docMk/>
            <pc:sldMk cId="2008968726" sldId="294"/>
            <ac:picMk id="18" creationId="{86FCC079-6E49-DF44-B3FD-3AE808D77732}"/>
          </ac:picMkLst>
        </pc:picChg>
        <pc:picChg chg="add mod">
          <ac:chgData name="Liam Đỗ" userId="13d772677a5a9e44" providerId="LiveId" clId="{2EFCE590-78F4-074C-B65A-D5E185BDD706}" dt="2020-09-18T09:03:58.248" v="5561" actId="12788"/>
          <ac:picMkLst>
            <pc:docMk/>
            <pc:sldMk cId="2008968726" sldId="294"/>
            <ac:picMk id="19" creationId="{4C541E6D-2DEF-564C-950B-E28470A30FC1}"/>
          </ac:picMkLst>
        </pc:picChg>
        <pc:picChg chg="mod">
          <ac:chgData name="Liam Đỗ" userId="13d772677a5a9e44" providerId="LiveId" clId="{2EFCE590-78F4-074C-B65A-D5E185BDD706}" dt="2020-09-18T08:58:26.921" v="5468"/>
          <ac:picMkLst>
            <pc:docMk/>
            <pc:sldMk cId="2008968726" sldId="294"/>
            <ac:picMk id="22" creationId="{4289851B-B454-FB4E-A0D8-34E68762C2EF}"/>
          </ac:picMkLst>
        </pc:picChg>
      </pc:sldChg>
      <pc:sldChg chg="addSp delSp modSp add del mod setBg">
        <pc:chgData name="Liam Đỗ" userId="13d772677a5a9e44" providerId="LiveId" clId="{2EFCE590-78F4-074C-B65A-D5E185BDD706}" dt="2020-09-18T08:04:39.051" v="4734" actId="2696"/>
        <pc:sldMkLst>
          <pc:docMk/>
          <pc:sldMk cId="959473606" sldId="295"/>
        </pc:sldMkLst>
        <pc:spChg chg="del">
          <ac:chgData name="Liam Đỗ" userId="13d772677a5a9e44" providerId="LiveId" clId="{2EFCE590-78F4-074C-B65A-D5E185BDD706}" dt="2020-09-18T07:52:54.350" v="4569" actId="478"/>
          <ac:spMkLst>
            <pc:docMk/>
            <pc:sldMk cId="959473606" sldId="295"/>
            <ac:spMk id="5" creationId="{0D36FE74-04B9-4843-BC95-581CF4D65C74}"/>
          </ac:spMkLst>
        </pc:spChg>
        <pc:spChg chg="del">
          <ac:chgData name="Liam Đỗ" userId="13d772677a5a9e44" providerId="LiveId" clId="{2EFCE590-78F4-074C-B65A-D5E185BDD706}" dt="2020-09-18T07:52:54.350" v="4569" actId="478"/>
          <ac:spMkLst>
            <pc:docMk/>
            <pc:sldMk cId="959473606" sldId="295"/>
            <ac:spMk id="11" creationId="{E7B2D955-FAF4-7F4C-9232-3AF15119FD5C}"/>
          </ac:spMkLst>
        </pc:spChg>
        <pc:spChg chg="del">
          <ac:chgData name="Liam Đỗ" userId="13d772677a5a9e44" providerId="LiveId" clId="{2EFCE590-78F4-074C-B65A-D5E185BDD706}" dt="2020-09-18T07:52:54.350" v="4569" actId="478"/>
          <ac:spMkLst>
            <pc:docMk/>
            <pc:sldMk cId="959473606" sldId="295"/>
            <ac:spMk id="12" creationId="{01923199-6668-144C-9F78-F9DFD3B481FA}"/>
          </ac:spMkLst>
        </pc:spChg>
        <pc:spChg chg="del">
          <ac:chgData name="Liam Đỗ" userId="13d772677a5a9e44" providerId="LiveId" clId="{2EFCE590-78F4-074C-B65A-D5E185BDD706}" dt="2020-09-18T07:52:54.350" v="4569" actId="478"/>
          <ac:spMkLst>
            <pc:docMk/>
            <pc:sldMk cId="959473606" sldId="295"/>
            <ac:spMk id="13" creationId="{F9D183EA-5D57-454C-8A50-8C8E170F6132}"/>
          </ac:spMkLst>
        </pc:spChg>
        <pc:spChg chg="del">
          <ac:chgData name="Liam Đỗ" userId="13d772677a5a9e44" providerId="LiveId" clId="{2EFCE590-78F4-074C-B65A-D5E185BDD706}" dt="2020-09-18T07:52:54.350" v="4569" actId="478"/>
          <ac:spMkLst>
            <pc:docMk/>
            <pc:sldMk cId="959473606" sldId="295"/>
            <ac:spMk id="14" creationId="{4C3BDCFC-377F-EA4E-AFD2-D34DC35DFD2C}"/>
          </ac:spMkLst>
        </pc:spChg>
        <pc:spChg chg="del">
          <ac:chgData name="Liam Đỗ" userId="13d772677a5a9e44" providerId="LiveId" clId="{2EFCE590-78F4-074C-B65A-D5E185BDD706}" dt="2020-09-18T07:52:54.350" v="4569" actId="478"/>
          <ac:spMkLst>
            <pc:docMk/>
            <pc:sldMk cId="959473606" sldId="295"/>
            <ac:spMk id="15" creationId="{70D54430-85D8-9D40-9CBE-9B828AFA7AF9}"/>
          </ac:spMkLst>
        </pc:spChg>
        <pc:spChg chg="del">
          <ac:chgData name="Liam Đỗ" userId="13d772677a5a9e44" providerId="LiveId" clId="{2EFCE590-78F4-074C-B65A-D5E185BDD706}" dt="2020-09-18T07:52:54.350" v="4569" actId="478"/>
          <ac:spMkLst>
            <pc:docMk/>
            <pc:sldMk cId="959473606" sldId="295"/>
            <ac:spMk id="16" creationId="{47793FA0-CFC7-9841-BD1B-759D4557037A}"/>
          </ac:spMkLst>
        </pc:spChg>
        <pc:spChg chg="del">
          <ac:chgData name="Liam Đỗ" userId="13d772677a5a9e44" providerId="LiveId" clId="{2EFCE590-78F4-074C-B65A-D5E185BDD706}" dt="2020-09-18T07:52:54.350" v="4569" actId="478"/>
          <ac:spMkLst>
            <pc:docMk/>
            <pc:sldMk cId="959473606" sldId="295"/>
            <ac:spMk id="17" creationId="{E3659353-8EAB-C04D-846C-B0B49C4F4FC3}"/>
          </ac:spMkLst>
        </pc:spChg>
        <pc:spChg chg="del">
          <ac:chgData name="Liam Đỗ" userId="13d772677a5a9e44" providerId="LiveId" clId="{2EFCE590-78F4-074C-B65A-D5E185BDD706}" dt="2020-09-18T07:53:17.985" v="4572" actId="478"/>
          <ac:spMkLst>
            <pc:docMk/>
            <pc:sldMk cId="959473606" sldId="295"/>
            <ac:spMk id="18" creationId="{80266190-4B9F-4E4C-98CF-94559C109457}"/>
          </ac:spMkLst>
        </pc:spChg>
        <pc:spChg chg="del">
          <ac:chgData name="Liam Đỗ" userId="13d772677a5a9e44" providerId="LiveId" clId="{2EFCE590-78F4-074C-B65A-D5E185BDD706}" dt="2020-09-18T07:53:17.985" v="4572" actId="478"/>
          <ac:spMkLst>
            <pc:docMk/>
            <pc:sldMk cId="959473606" sldId="295"/>
            <ac:spMk id="19" creationId="{1614F372-2179-8548-9ACA-C6EB8E4CAD86}"/>
          </ac:spMkLst>
        </pc:spChg>
        <pc:spChg chg="del">
          <ac:chgData name="Liam Đỗ" userId="13d772677a5a9e44" providerId="LiveId" clId="{2EFCE590-78F4-074C-B65A-D5E185BDD706}" dt="2020-09-18T07:52:54.350" v="4569" actId="478"/>
          <ac:spMkLst>
            <pc:docMk/>
            <pc:sldMk cId="959473606" sldId="295"/>
            <ac:spMk id="21" creationId="{BE9EA470-7CBE-494C-9711-8991E5B45E36}"/>
          </ac:spMkLst>
        </pc:spChg>
        <pc:spChg chg="del">
          <ac:chgData name="Liam Đỗ" userId="13d772677a5a9e44" providerId="LiveId" clId="{2EFCE590-78F4-074C-B65A-D5E185BDD706}" dt="2020-09-18T07:52:54.350" v="4569" actId="478"/>
          <ac:spMkLst>
            <pc:docMk/>
            <pc:sldMk cId="959473606" sldId="295"/>
            <ac:spMk id="22" creationId="{17832C3F-98AA-3D4B-8733-8EC18995CDB1}"/>
          </ac:spMkLst>
        </pc:spChg>
        <pc:spChg chg="del">
          <ac:chgData name="Liam Đỗ" userId="13d772677a5a9e44" providerId="LiveId" clId="{2EFCE590-78F4-074C-B65A-D5E185BDD706}" dt="2020-09-18T07:52:54.350" v="4569" actId="478"/>
          <ac:spMkLst>
            <pc:docMk/>
            <pc:sldMk cId="959473606" sldId="295"/>
            <ac:spMk id="23" creationId="{8B7EF07E-874C-B748-8298-EC009201CE9D}"/>
          </ac:spMkLst>
        </pc:spChg>
        <pc:spChg chg="del">
          <ac:chgData name="Liam Đỗ" userId="13d772677a5a9e44" providerId="LiveId" clId="{2EFCE590-78F4-074C-B65A-D5E185BDD706}" dt="2020-09-18T07:52:54.350" v="4569" actId="478"/>
          <ac:spMkLst>
            <pc:docMk/>
            <pc:sldMk cId="959473606" sldId="295"/>
            <ac:spMk id="24" creationId="{A6CDB8A5-5956-4345-9BE1-19B4B7A8D1E8}"/>
          </ac:spMkLst>
        </pc:spChg>
        <pc:spChg chg="add mod">
          <ac:chgData name="Liam Đỗ" userId="13d772677a5a9e44" providerId="LiveId" clId="{2EFCE590-78F4-074C-B65A-D5E185BDD706}" dt="2020-09-18T07:56:25.036" v="4604" actId="120"/>
          <ac:spMkLst>
            <pc:docMk/>
            <pc:sldMk cId="959473606" sldId="295"/>
            <ac:spMk id="25" creationId="{B454F05C-CA98-A14D-93F0-1B4714CD4721}"/>
          </ac:spMkLst>
        </pc:spChg>
        <pc:spChg chg="add mod">
          <ac:chgData name="Liam Đỗ" userId="13d772677a5a9e44" providerId="LiveId" clId="{2EFCE590-78F4-074C-B65A-D5E185BDD706}" dt="2020-09-18T07:55:42.525" v="4598" actId="1076"/>
          <ac:spMkLst>
            <pc:docMk/>
            <pc:sldMk cId="959473606" sldId="295"/>
            <ac:spMk id="26" creationId="{7BB6C9B8-42A6-824D-B261-17011B5CEBCD}"/>
          </ac:spMkLst>
        </pc:spChg>
        <pc:spChg chg="add mod">
          <ac:chgData name="Liam Đỗ" userId="13d772677a5a9e44" providerId="LiveId" clId="{2EFCE590-78F4-074C-B65A-D5E185BDD706}" dt="2020-09-18T07:53:18.634" v="4573"/>
          <ac:spMkLst>
            <pc:docMk/>
            <pc:sldMk cId="959473606" sldId="295"/>
            <ac:spMk id="27" creationId="{D040B9B7-4CDB-CE4D-BF6F-51E893A8E240}"/>
          </ac:spMkLst>
        </pc:spChg>
        <pc:spChg chg="add mod">
          <ac:chgData name="Liam Đỗ" userId="13d772677a5a9e44" providerId="LiveId" clId="{2EFCE590-78F4-074C-B65A-D5E185BDD706}" dt="2020-09-18T07:53:18.634" v="4573"/>
          <ac:spMkLst>
            <pc:docMk/>
            <pc:sldMk cId="959473606" sldId="295"/>
            <ac:spMk id="28" creationId="{CEB6E783-03DD-0246-8238-E02444A8E49E}"/>
          </ac:spMkLst>
        </pc:spChg>
        <pc:spChg chg="add mod">
          <ac:chgData name="Liam Đỗ" userId="13d772677a5a9e44" providerId="LiveId" clId="{2EFCE590-78F4-074C-B65A-D5E185BDD706}" dt="2020-09-18T07:56:54.997" v="4613" actId="207"/>
          <ac:spMkLst>
            <pc:docMk/>
            <pc:sldMk cId="959473606" sldId="295"/>
            <ac:spMk id="29" creationId="{73A2F853-BC78-004B-9F0F-1B96BFBB4944}"/>
          </ac:spMkLst>
        </pc:spChg>
        <pc:spChg chg="add mod">
          <ac:chgData name="Liam Đỗ" userId="13d772677a5a9e44" providerId="LiveId" clId="{2EFCE590-78F4-074C-B65A-D5E185BDD706}" dt="2020-09-18T07:56:45.109" v="4608" actId="207"/>
          <ac:spMkLst>
            <pc:docMk/>
            <pc:sldMk cId="959473606" sldId="295"/>
            <ac:spMk id="30" creationId="{BC8B6454-1004-A949-9505-DCE39E5DEDF7}"/>
          </ac:spMkLst>
        </pc:spChg>
        <pc:spChg chg="add mod">
          <ac:chgData name="Liam Đỗ" userId="13d772677a5a9e44" providerId="LiveId" clId="{2EFCE590-78F4-074C-B65A-D5E185BDD706}" dt="2020-09-18T07:59:29.135" v="4629" actId="1076"/>
          <ac:spMkLst>
            <pc:docMk/>
            <pc:sldMk cId="959473606" sldId="295"/>
            <ac:spMk id="31" creationId="{A81A3232-085A-924E-BE3C-62CD0D6E55D5}"/>
          </ac:spMkLst>
        </pc:spChg>
        <pc:spChg chg="add mod">
          <ac:chgData name="Liam Đỗ" userId="13d772677a5a9e44" providerId="LiveId" clId="{2EFCE590-78F4-074C-B65A-D5E185BDD706}" dt="2020-09-18T07:59:29.135" v="4629" actId="1076"/>
          <ac:spMkLst>
            <pc:docMk/>
            <pc:sldMk cId="959473606" sldId="295"/>
            <ac:spMk id="32" creationId="{3CD5548E-615B-B94B-B757-3E1774438C63}"/>
          </ac:spMkLst>
        </pc:spChg>
        <pc:spChg chg="add mod">
          <ac:chgData name="Liam Đỗ" userId="13d772677a5a9e44" providerId="LiveId" clId="{2EFCE590-78F4-074C-B65A-D5E185BDD706}" dt="2020-09-18T07:57:50.580" v="4617"/>
          <ac:spMkLst>
            <pc:docMk/>
            <pc:sldMk cId="959473606" sldId="295"/>
            <ac:spMk id="33" creationId="{CB82AAFE-218C-924D-8474-800E79722C6F}"/>
          </ac:spMkLst>
        </pc:spChg>
        <pc:spChg chg="add mod">
          <ac:chgData name="Liam Đỗ" userId="13d772677a5a9e44" providerId="LiveId" clId="{2EFCE590-78F4-074C-B65A-D5E185BDD706}" dt="2020-09-18T07:58:00.942" v="4620" actId="207"/>
          <ac:spMkLst>
            <pc:docMk/>
            <pc:sldMk cId="959473606" sldId="295"/>
            <ac:spMk id="34" creationId="{E35BBEBC-025F-FD4C-8DA6-8CF936AC010A}"/>
          </ac:spMkLst>
        </pc:spChg>
        <pc:spChg chg="add del mod">
          <ac:chgData name="Liam Đỗ" userId="13d772677a5a9e44" providerId="LiveId" clId="{2EFCE590-78F4-074C-B65A-D5E185BDD706}" dt="2020-09-18T07:58:13.702" v="4622" actId="478"/>
          <ac:spMkLst>
            <pc:docMk/>
            <pc:sldMk cId="959473606" sldId="295"/>
            <ac:spMk id="35" creationId="{14B4DF62-83E4-CD47-B2CD-028FB58B07BC}"/>
          </ac:spMkLst>
        </pc:spChg>
        <pc:spChg chg="add del mod">
          <ac:chgData name="Liam Đỗ" userId="13d772677a5a9e44" providerId="LiveId" clId="{2EFCE590-78F4-074C-B65A-D5E185BDD706}" dt="2020-09-18T07:58:13.702" v="4622" actId="478"/>
          <ac:spMkLst>
            <pc:docMk/>
            <pc:sldMk cId="959473606" sldId="295"/>
            <ac:spMk id="36" creationId="{CD644CD9-B827-E34C-ACE0-18F206AD7824}"/>
          </ac:spMkLst>
        </pc:spChg>
        <pc:spChg chg="add del mod">
          <ac:chgData name="Liam Đỗ" userId="13d772677a5a9e44" providerId="LiveId" clId="{2EFCE590-78F4-074C-B65A-D5E185BDD706}" dt="2020-09-18T07:58:13.702" v="4622" actId="478"/>
          <ac:spMkLst>
            <pc:docMk/>
            <pc:sldMk cId="959473606" sldId="295"/>
            <ac:spMk id="37" creationId="{C39EA3E7-1EB0-0745-8205-0BE497CF2022}"/>
          </ac:spMkLst>
        </pc:spChg>
        <pc:spChg chg="add del mod">
          <ac:chgData name="Liam Đỗ" userId="13d772677a5a9e44" providerId="LiveId" clId="{2EFCE590-78F4-074C-B65A-D5E185BDD706}" dt="2020-09-18T07:58:13.702" v="4622" actId="478"/>
          <ac:spMkLst>
            <pc:docMk/>
            <pc:sldMk cId="959473606" sldId="295"/>
            <ac:spMk id="38" creationId="{79F04DD6-F4C9-C340-B0F7-A0023A014788}"/>
          </ac:spMkLst>
        </pc:spChg>
        <pc:spChg chg="add del mod">
          <ac:chgData name="Liam Đỗ" userId="13d772677a5a9e44" providerId="LiveId" clId="{2EFCE590-78F4-074C-B65A-D5E185BDD706}" dt="2020-09-18T07:58:13.702" v="4622" actId="478"/>
          <ac:spMkLst>
            <pc:docMk/>
            <pc:sldMk cId="959473606" sldId="295"/>
            <ac:spMk id="39" creationId="{BAC626F6-B909-5243-A12F-5B5CCF7E0F55}"/>
          </ac:spMkLst>
        </pc:spChg>
        <pc:spChg chg="add del mod">
          <ac:chgData name="Liam Đỗ" userId="13d772677a5a9e44" providerId="LiveId" clId="{2EFCE590-78F4-074C-B65A-D5E185BDD706}" dt="2020-09-18T07:58:13.702" v="4622" actId="478"/>
          <ac:spMkLst>
            <pc:docMk/>
            <pc:sldMk cId="959473606" sldId="295"/>
            <ac:spMk id="40" creationId="{9385E84D-7936-4641-92D6-C5690C5E4025}"/>
          </ac:spMkLst>
        </pc:spChg>
        <pc:spChg chg="add del mod">
          <ac:chgData name="Liam Đỗ" userId="13d772677a5a9e44" providerId="LiveId" clId="{2EFCE590-78F4-074C-B65A-D5E185BDD706}" dt="2020-09-18T07:58:13.702" v="4622" actId="478"/>
          <ac:spMkLst>
            <pc:docMk/>
            <pc:sldMk cId="959473606" sldId="295"/>
            <ac:spMk id="41" creationId="{081587FE-14ED-0C46-B629-D6117B110991}"/>
          </ac:spMkLst>
        </pc:spChg>
        <pc:spChg chg="add del mod">
          <ac:chgData name="Liam Đỗ" userId="13d772677a5a9e44" providerId="LiveId" clId="{2EFCE590-78F4-074C-B65A-D5E185BDD706}" dt="2020-09-18T07:58:13.702" v="4622" actId="478"/>
          <ac:spMkLst>
            <pc:docMk/>
            <pc:sldMk cId="959473606" sldId="295"/>
            <ac:spMk id="42" creationId="{7DD0D8E4-B66C-C64D-BA25-132E9B85D7B9}"/>
          </ac:spMkLst>
        </pc:spChg>
        <pc:spChg chg="add del mod">
          <ac:chgData name="Liam Đỗ" userId="13d772677a5a9e44" providerId="LiveId" clId="{2EFCE590-78F4-074C-B65A-D5E185BDD706}" dt="2020-09-18T07:58:13.702" v="4622" actId="478"/>
          <ac:spMkLst>
            <pc:docMk/>
            <pc:sldMk cId="959473606" sldId="295"/>
            <ac:spMk id="43" creationId="{1954DC10-65C1-FD40-A51F-BC30593D8E4B}"/>
          </ac:spMkLst>
        </pc:spChg>
        <pc:spChg chg="add del mod">
          <ac:chgData name="Liam Đỗ" userId="13d772677a5a9e44" providerId="LiveId" clId="{2EFCE590-78F4-074C-B65A-D5E185BDD706}" dt="2020-09-18T07:58:13.702" v="4622" actId="478"/>
          <ac:spMkLst>
            <pc:docMk/>
            <pc:sldMk cId="959473606" sldId="295"/>
            <ac:spMk id="44" creationId="{90CCBD29-4D77-FE44-B861-52D241557E38}"/>
          </ac:spMkLst>
        </pc:spChg>
        <pc:spChg chg="add mod">
          <ac:chgData name="Liam Đỗ" userId="13d772677a5a9e44" providerId="LiveId" clId="{2EFCE590-78F4-074C-B65A-D5E185BDD706}" dt="2020-09-18T07:58:44.411" v="4626" actId="207"/>
          <ac:spMkLst>
            <pc:docMk/>
            <pc:sldMk cId="959473606" sldId="295"/>
            <ac:spMk id="45" creationId="{74ABB54D-6F4A-F64C-B036-F89942FC2200}"/>
          </ac:spMkLst>
        </pc:spChg>
        <pc:spChg chg="add mod">
          <ac:chgData name="Liam Đỗ" userId="13d772677a5a9e44" providerId="LiveId" clId="{2EFCE590-78F4-074C-B65A-D5E185BDD706}" dt="2020-09-18T07:59:14.386" v="4628" actId="207"/>
          <ac:spMkLst>
            <pc:docMk/>
            <pc:sldMk cId="959473606" sldId="295"/>
            <ac:spMk id="46" creationId="{10860515-5C1B-8842-BC7A-53C3885F529D}"/>
          </ac:spMkLst>
        </pc:spChg>
        <pc:spChg chg="add mod">
          <ac:chgData name="Liam Đỗ" userId="13d772677a5a9e44" providerId="LiveId" clId="{2EFCE590-78F4-074C-B65A-D5E185BDD706}" dt="2020-09-18T08:00:10.362" v="4640" actId="207"/>
          <ac:spMkLst>
            <pc:docMk/>
            <pc:sldMk cId="959473606" sldId="295"/>
            <ac:spMk id="47" creationId="{9714CCCC-D3F4-A443-B7AA-2BDC022CB5C9}"/>
          </ac:spMkLst>
        </pc:spChg>
        <pc:spChg chg="add mod">
          <ac:chgData name="Liam Đỗ" userId="13d772677a5a9e44" providerId="LiveId" clId="{2EFCE590-78F4-074C-B65A-D5E185BDD706}" dt="2020-09-18T08:00:22.818" v="4642" actId="207"/>
          <ac:spMkLst>
            <pc:docMk/>
            <pc:sldMk cId="959473606" sldId="295"/>
            <ac:spMk id="48" creationId="{7D5E7DFA-A604-9F49-8859-A1B32AD13229}"/>
          </ac:spMkLst>
        </pc:spChg>
        <pc:cxnChg chg="del">
          <ac:chgData name="Liam Đỗ" userId="13d772677a5a9e44" providerId="LiveId" clId="{2EFCE590-78F4-074C-B65A-D5E185BDD706}" dt="2020-09-18T07:52:54.350" v="4569" actId="478"/>
          <ac:cxnSpMkLst>
            <pc:docMk/>
            <pc:sldMk cId="959473606" sldId="295"/>
            <ac:cxnSpMk id="4" creationId="{D753D9E9-4551-9345-8B61-88344CA6F501}"/>
          </ac:cxnSpMkLst>
        </pc:cxnChg>
        <pc:cxnChg chg="del">
          <ac:chgData name="Liam Đỗ" userId="13d772677a5a9e44" providerId="LiveId" clId="{2EFCE590-78F4-074C-B65A-D5E185BDD706}" dt="2020-09-18T07:52:54.350" v="4569" actId="478"/>
          <ac:cxnSpMkLst>
            <pc:docMk/>
            <pc:sldMk cId="959473606" sldId="295"/>
            <ac:cxnSpMk id="20" creationId="{80A79754-D771-5549-8640-ED7A54750C85}"/>
          </ac:cxnSpMkLst>
        </pc:cxnChg>
      </pc:sldChg>
      <pc:sldChg chg="add del setBg">
        <pc:chgData name="Liam Đỗ" userId="13d772677a5a9e44" providerId="LiveId" clId="{2EFCE590-78F4-074C-B65A-D5E185BDD706}" dt="2020-09-18T07:52:26.884" v="4564"/>
        <pc:sldMkLst>
          <pc:docMk/>
          <pc:sldMk cId="1032939265" sldId="295"/>
        </pc:sldMkLst>
      </pc:sldChg>
      <pc:sldChg chg="add del setBg">
        <pc:chgData name="Liam Đỗ" userId="13d772677a5a9e44" providerId="LiveId" clId="{2EFCE590-78F4-074C-B65A-D5E185BDD706}" dt="2020-09-18T07:52:32.877" v="4566"/>
        <pc:sldMkLst>
          <pc:docMk/>
          <pc:sldMk cId="2965821551" sldId="295"/>
        </pc:sldMkLst>
      </pc:sldChg>
      <pc:sldChg chg="addSp delSp modSp add del mod ord">
        <pc:chgData name="Liam Đỗ" userId="13d772677a5a9e44" providerId="LiveId" clId="{2EFCE590-78F4-074C-B65A-D5E185BDD706}" dt="2020-09-18T08:06:13.103" v="4779" actId="2696"/>
        <pc:sldMkLst>
          <pc:docMk/>
          <pc:sldMk cId="1668977470" sldId="296"/>
        </pc:sldMkLst>
        <pc:spChg chg="add mod">
          <ac:chgData name="Liam Đỗ" userId="13d772677a5a9e44" providerId="LiveId" clId="{2EFCE590-78F4-074C-B65A-D5E185BDD706}" dt="2020-09-18T08:00:51.417" v="4646"/>
          <ac:spMkLst>
            <pc:docMk/>
            <pc:sldMk cId="1668977470" sldId="296"/>
            <ac:spMk id="18" creationId="{C4AB7D4A-FD99-6041-88F5-4B3BCBFB3739}"/>
          </ac:spMkLst>
        </pc:spChg>
        <pc:spChg chg="add mod">
          <ac:chgData name="Liam Đỗ" userId="13d772677a5a9e44" providerId="LiveId" clId="{2EFCE590-78F4-074C-B65A-D5E185BDD706}" dt="2020-09-18T08:01:02.436" v="4674" actId="20577"/>
          <ac:spMkLst>
            <pc:docMk/>
            <pc:sldMk cId="1668977470" sldId="296"/>
            <ac:spMk id="19" creationId="{6103C484-7693-D642-8B72-5DE1ECB3CE3D}"/>
          </ac:spMkLst>
        </pc:spChg>
        <pc:spChg chg="del">
          <ac:chgData name="Liam Đỗ" userId="13d772677a5a9e44" providerId="LiveId" clId="{2EFCE590-78F4-074C-B65A-D5E185BDD706}" dt="2020-09-18T08:01:11.450" v="4675" actId="478"/>
          <ac:spMkLst>
            <pc:docMk/>
            <pc:sldMk cId="1668977470" sldId="296"/>
            <ac:spMk id="25" creationId="{B454F05C-CA98-A14D-93F0-1B4714CD4721}"/>
          </ac:spMkLst>
        </pc:spChg>
        <pc:spChg chg="del">
          <ac:chgData name="Liam Đỗ" userId="13d772677a5a9e44" providerId="LiveId" clId="{2EFCE590-78F4-074C-B65A-D5E185BDD706}" dt="2020-09-18T08:01:11.450" v="4675" actId="478"/>
          <ac:spMkLst>
            <pc:docMk/>
            <pc:sldMk cId="1668977470" sldId="296"/>
            <ac:spMk id="26" creationId="{7BB6C9B8-42A6-824D-B261-17011B5CEBCD}"/>
          </ac:spMkLst>
        </pc:spChg>
        <pc:spChg chg="del">
          <ac:chgData name="Liam Đỗ" userId="13d772677a5a9e44" providerId="LiveId" clId="{2EFCE590-78F4-074C-B65A-D5E185BDD706}" dt="2020-09-18T08:00:50.842" v="4645" actId="478"/>
          <ac:spMkLst>
            <pc:docMk/>
            <pc:sldMk cId="1668977470" sldId="296"/>
            <ac:spMk id="27" creationId="{D040B9B7-4CDB-CE4D-BF6F-51E893A8E240}"/>
          </ac:spMkLst>
        </pc:spChg>
        <pc:spChg chg="del">
          <ac:chgData name="Liam Đỗ" userId="13d772677a5a9e44" providerId="LiveId" clId="{2EFCE590-78F4-074C-B65A-D5E185BDD706}" dt="2020-09-18T08:00:50.842" v="4645" actId="478"/>
          <ac:spMkLst>
            <pc:docMk/>
            <pc:sldMk cId="1668977470" sldId="296"/>
            <ac:spMk id="28" creationId="{CEB6E783-03DD-0246-8238-E02444A8E49E}"/>
          </ac:spMkLst>
        </pc:spChg>
        <pc:spChg chg="del">
          <ac:chgData name="Liam Đỗ" userId="13d772677a5a9e44" providerId="LiveId" clId="{2EFCE590-78F4-074C-B65A-D5E185BDD706}" dt="2020-09-18T08:01:11.450" v="4675" actId="478"/>
          <ac:spMkLst>
            <pc:docMk/>
            <pc:sldMk cId="1668977470" sldId="296"/>
            <ac:spMk id="29" creationId="{73A2F853-BC78-004B-9F0F-1B96BFBB4944}"/>
          </ac:spMkLst>
        </pc:spChg>
        <pc:spChg chg="del">
          <ac:chgData name="Liam Đỗ" userId="13d772677a5a9e44" providerId="LiveId" clId="{2EFCE590-78F4-074C-B65A-D5E185BDD706}" dt="2020-09-18T08:01:11.450" v="4675" actId="478"/>
          <ac:spMkLst>
            <pc:docMk/>
            <pc:sldMk cId="1668977470" sldId="296"/>
            <ac:spMk id="30" creationId="{BC8B6454-1004-A949-9505-DCE39E5DEDF7}"/>
          </ac:spMkLst>
        </pc:spChg>
        <pc:spChg chg="del">
          <ac:chgData name="Liam Đỗ" userId="13d772677a5a9e44" providerId="LiveId" clId="{2EFCE590-78F4-074C-B65A-D5E185BDD706}" dt="2020-09-18T08:01:11.450" v="4675" actId="478"/>
          <ac:spMkLst>
            <pc:docMk/>
            <pc:sldMk cId="1668977470" sldId="296"/>
            <ac:spMk id="31" creationId="{A81A3232-085A-924E-BE3C-62CD0D6E55D5}"/>
          </ac:spMkLst>
        </pc:spChg>
        <pc:spChg chg="del">
          <ac:chgData name="Liam Đỗ" userId="13d772677a5a9e44" providerId="LiveId" clId="{2EFCE590-78F4-074C-B65A-D5E185BDD706}" dt="2020-09-18T08:01:11.450" v="4675" actId="478"/>
          <ac:spMkLst>
            <pc:docMk/>
            <pc:sldMk cId="1668977470" sldId="296"/>
            <ac:spMk id="32" creationId="{3CD5548E-615B-B94B-B757-3E1774438C63}"/>
          </ac:spMkLst>
        </pc:spChg>
        <pc:spChg chg="del">
          <ac:chgData name="Liam Đỗ" userId="13d772677a5a9e44" providerId="LiveId" clId="{2EFCE590-78F4-074C-B65A-D5E185BDD706}" dt="2020-09-18T08:01:11.450" v="4675" actId="478"/>
          <ac:spMkLst>
            <pc:docMk/>
            <pc:sldMk cId="1668977470" sldId="296"/>
            <ac:spMk id="33" creationId="{CB82AAFE-218C-924D-8474-800E79722C6F}"/>
          </ac:spMkLst>
        </pc:spChg>
        <pc:spChg chg="del">
          <ac:chgData name="Liam Đỗ" userId="13d772677a5a9e44" providerId="LiveId" clId="{2EFCE590-78F4-074C-B65A-D5E185BDD706}" dt="2020-09-18T08:01:11.450" v="4675" actId="478"/>
          <ac:spMkLst>
            <pc:docMk/>
            <pc:sldMk cId="1668977470" sldId="296"/>
            <ac:spMk id="34" creationId="{E35BBEBC-025F-FD4C-8DA6-8CF936AC010A}"/>
          </ac:spMkLst>
        </pc:spChg>
        <pc:spChg chg="del">
          <ac:chgData name="Liam Đỗ" userId="13d772677a5a9e44" providerId="LiveId" clId="{2EFCE590-78F4-074C-B65A-D5E185BDD706}" dt="2020-09-18T08:01:11.450" v="4675" actId="478"/>
          <ac:spMkLst>
            <pc:docMk/>
            <pc:sldMk cId="1668977470" sldId="296"/>
            <ac:spMk id="45" creationId="{74ABB54D-6F4A-F64C-B036-F89942FC2200}"/>
          </ac:spMkLst>
        </pc:spChg>
        <pc:spChg chg="del">
          <ac:chgData name="Liam Đỗ" userId="13d772677a5a9e44" providerId="LiveId" clId="{2EFCE590-78F4-074C-B65A-D5E185BDD706}" dt="2020-09-18T08:01:11.450" v="4675" actId="478"/>
          <ac:spMkLst>
            <pc:docMk/>
            <pc:sldMk cId="1668977470" sldId="296"/>
            <ac:spMk id="46" creationId="{10860515-5C1B-8842-BC7A-53C3885F529D}"/>
          </ac:spMkLst>
        </pc:spChg>
        <pc:spChg chg="del">
          <ac:chgData name="Liam Đỗ" userId="13d772677a5a9e44" providerId="LiveId" clId="{2EFCE590-78F4-074C-B65A-D5E185BDD706}" dt="2020-09-18T08:01:11.450" v="4675" actId="478"/>
          <ac:spMkLst>
            <pc:docMk/>
            <pc:sldMk cId="1668977470" sldId="296"/>
            <ac:spMk id="47" creationId="{9714CCCC-D3F4-A443-B7AA-2BDC022CB5C9}"/>
          </ac:spMkLst>
        </pc:spChg>
        <pc:spChg chg="del">
          <ac:chgData name="Liam Đỗ" userId="13d772677a5a9e44" providerId="LiveId" clId="{2EFCE590-78F4-074C-B65A-D5E185BDD706}" dt="2020-09-18T08:01:11.450" v="4675" actId="478"/>
          <ac:spMkLst>
            <pc:docMk/>
            <pc:sldMk cId="1668977470" sldId="296"/>
            <ac:spMk id="48" creationId="{7D5E7DFA-A604-9F49-8859-A1B32AD13229}"/>
          </ac:spMkLst>
        </pc:spChg>
      </pc:sldChg>
      <pc:sldChg chg="addSp delSp modSp add mod ord">
        <pc:chgData name="Liam Đỗ" userId="13d772677a5a9e44" providerId="LiveId" clId="{2EFCE590-78F4-074C-B65A-D5E185BDD706}" dt="2020-09-18T10:30:18.974" v="5968" actId="164"/>
        <pc:sldMkLst>
          <pc:docMk/>
          <pc:sldMk cId="3996919410" sldId="297"/>
        </pc:sldMkLst>
        <pc:spChg chg="mod">
          <ac:chgData name="Liam Đỗ" userId="13d772677a5a9e44" providerId="LiveId" clId="{2EFCE590-78F4-074C-B65A-D5E185BDD706}" dt="2020-09-18T10:30:18.974" v="5968" actId="164"/>
          <ac:spMkLst>
            <pc:docMk/>
            <pc:sldMk cId="3996919410" sldId="297"/>
            <ac:spMk id="2" creationId="{004CD7A6-D692-FD41-BBFA-455749C598A9}"/>
          </ac:spMkLst>
        </pc:spChg>
        <pc:spChg chg="mod">
          <ac:chgData name="Liam Đỗ" userId="13d772677a5a9e44" providerId="LiveId" clId="{2EFCE590-78F4-074C-B65A-D5E185BDD706}" dt="2020-09-18T10:30:18.974" v="5968" actId="164"/>
          <ac:spMkLst>
            <pc:docMk/>
            <pc:sldMk cId="3996919410" sldId="297"/>
            <ac:spMk id="4" creationId="{5D9AB70C-A427-BC41-B61B-0D1F2D506A90}"/>
          </ac:spMkLst>
        </pc:spChg>
        <pc:spChg chg="del">
          <ac:chgData name="Liam Đỗ" userId="13d772677a5a9e44" providerId="LiveId" clId="{2EFCE590-78F4-074C-B65A-D5E185BDD706}" dt="2020-09-18T08:01:46.444" v="4677" actId="478"/>
          <ac:spMkLst>
            <pc:docMk/>
            <pc:sldMk cId="3996919410" sldId="297"/>
            <ac:spMk id="10" creationId="{3FF9A70A-2695-A44A-83C3-EAE27F0B922D}"/>
          </ac:spMkLst>
        </pc:spChg>
        <pc:spChg chg="del">
          <ac:chgData name="Liam Đỗ" userId="13d772677a5a9e44" providerId="LiveId" clId="{2EFCE590-78F4-074C-B65A-D5E185BDD706}" dt="2020-09-18T08:01:46.444" v="4677" actId="478"/>
          <ac:spMkLst>
            <pc:docMk/>
            <pc:sldMk cId="3996919410" sldId="297"/>
            <ac:spMk id="11" creationId="{41A13882-B56E-F047-85C5-4974E2BFD988}"/>
          </ac:spMkLst>
        </pc:spChg>
        <pc:spChg chg="add mod">
          <ac:chgData name="Liam Đỗ" userId="13d772677a5a9e44" providerId="LiveId" clId="{2EFCE590-78F4-074C-B65A-D5E185BDD706}" dt="2020-09-18T08:02:38.740" v="4691" actId="1076"/>
          <ac:spMkLst>
            <pc:docMk/>
            <pc:sldMk cId="3996919410" sldId="297"/>
            <ac:spMk id="12" creationId="{D77EFD5F-6616-6A4A-9B47-F3C21588C8E0}"/>
          </ac:spMkLst>
        </pc:spChg>
        <pc:spChg chg="add mod">
          <ac:chgData name="Liam Đỗ" userId="13d772677a5a9e44" providerId="LiveId" clId="{2EFCE590-78F4-074C-B65A-D5E185BDD706}" dt="2020-09-18T08:02:38.740" v="4691" actId="1076"/>
          <ac:spMkLst>
            <pc:docMk/>
            <pc:sldMk cId="3996919410" sldId="297"/>
            <ac:spMk id="13" creationId="{C5334237-C0A0-3148-8FED-32FCC365145C}"/>
          </ac:spMkLst>
        </pc:spChg>
        <pc:spChg chg="add mod">
          <ac:chgData name="Liam Đỗ" userId="13d772677a5a9e44" providerId="LiveId" clId="{2EFCE590-78F4-074C-B65A-D5E185BDD706}" dt="2020-09-18T08:02:38.740" v="4691" actId="1076"/>
          <ac:spMkLst>
            <pc:docMk/>
            <pc:sldMk cId="3996919410" sldId="297"/>
            <ac:spMk id="14" creationId="{460FD1FA-3E09-7D4F-9446-4C6CC0B6D22F}"/>
          </ac:spMkLst>
        </pc:spChg>
        <pc:spChg chg="add mod">
          <ac:chgData name="Liam Đỗ" userId="13d772677a5a9e44" providerId="LiveId" clId="{2EFCE590-78F4-074C-B65A-D5E185BDD706}" dt="2020-09-18T08:02:38.740" v="4691" actId="1076"/>
          <ac:spMkLst>
            <pc:docMk/>
            <pc:sldMk cId="3996919410" sldId="297"/>
            <ac:spMk id="15" creationId="{9C95AE67-28EA-8A40-A46C-CD7DB7E295F5}"/>
          </ac:spMkLst>
        </pc:spChg>
        <pc:spChg chg="add mod">
          <ac:chgData name="Liam Đỗ" userId="13d772677a5a9e44" providerId="LiveId" clId="{2EFCE590-78F4-074C-B65A-D5E185BDD706}" dt="2020-09-18T08:02:38.740" v="4691" actId="1076"/>
          <ac:spMkLst>
            <pc:docMk/>
            <pc:sldMk cId="3996919410" sldId="297"/>
            <ac:spMk id="16" creationId="{DEC0B80E-575D-464F-8F0C-55BD0253DB7C}"/>
          </ac:spMkLst>
        </pc:spChg>
        <pc:spChg chg="add mod">
          <ac:chgData name="Liam Đỗ" userId="13d772677a5a9e44" providerId="LiveId" clId="{2EFCE590-78F4-074C-B65A-D5E185BDD706}" dt="2020-09-18T08:03:10.475" v="4700" actId="1076"/>
          <ac:spMkLst>
            <pc:docMk/>
            <pc:sldMk cId="3996919410" sldId="297"/>
            <ac:spMk id="17" creationId="{9DC4EF03-9ACD-7644-85A2-F838964611AB}"/>
          </ac:spMkLst>
        </pc:spChg>
        <pc:spChg chg="add mod">
          <ac:chgData name="Liam Đỗ" userId="13d772677a5a9e44" providerId="LiveId" clId="{2EFCE590-78F4-074C-B65A-D5E185BDD706}" dt="2020-09-18T08:03:10.475" v="4700" actId="1076"/>
          <ac:spMkLst>
            <pc:docMk/>
            <pc:sldMk cId="3996919410" sldId="297"/>
            <ac:spMk id="18" creationId="{B76C7DF1-15E1-4A44-AC3A-D76AA712C1A6}"/>
          </ac:spMkLst>
        </pc:spChg>
        <pc:spChg chg="add mod">
          <ac:chgData name="Liam Đỗ" userId="13d772677a5a9e44" providerId="LiveId" clId="{2EFCE590-78F4-074C-B65A-D5E185BDD706}" dt="2020-09-18T08:03:10.475" v="4700" actId="1076"/>
          <ac:spMkLst>
            <pc:docMk/>
            <pc:sldMk cId="3996919410" sldId="297"/>
            <ac:spMk id="19" creationId="{CD5367EF-2F50-EB49-9B1E-F1E37DC4A8B4}"/>
          </ac:spMkLst>
        </pc:spChg>
        <pc:spChg chg="add mod">
          <ac:chgData name="Liam Đỗ" userId="13d772677a5a9e44" providerId="LiveId" clId="{2EFCE590-78F4-074C-B65A-D5E185BDD706}" dt="2020-09-18T08:02:50.303" v="4694" actId="1076"/>
          <ac:spMkLst>
            <pc:docMk/>
            <pc:sldMk cId="3996919410" sldId="297"/>
            <ac:spMk id="22" creationId="{653875EE-B4BF-054E-A0D1-79FFCA2E4407}"/>
          </ac:spMkLst>
        </pc:spChg>
        <pc:spChg chg="add mod">
          <ac:chgData name="Liam Đỗ" userId="13d772677a5a9e44" providerId="LiveId" clId="{2EFCE590-78F4-074C-B65A-D5E185BDD706}" dt="2020-09-18T08:02:50.303" v="4694" actId="1076"/>
          <ac:spMkLst>
            <pc:docMk/>
            <pc:sldMk cId="3996919410" sldId="297"/>
            <ac:spMk id="23" creationId="{98EB7BD7-4A1A-2646-A76D-D3D7C1FB9119}"/>
          </ac:spMkLst>
        </pc:spChg>
        <pc:spChg chg="add mod">
          <ac:chgData name="Liam Đỗ" userId="13d772677a5a9e44" providerId="LiveId" clId="{2EFCE590-78F4-074C-B65A-D5E185BDD706}" dt="2020-09-18T08:02:50.303" v="4694" actId="1076"/>
          <ac:spMkLst>
            <pc:docMk/>
            <pc:sldMk cId="3996919410" sldId="297"/>
            <ac:spMk id="24" creationId="{18055F84-4698-1843-BB28-04793A8B491D}"/>
          </ac:spMkLst>
        </pc:spChg>
        <pc:spChg chg="add mod">
          <ac:chgData name="Liam Đỗ" userId="13d772677a5a9e44" providerId="LiveId" clId="{2EFCE590-78F4-074C-B65A-D5E185BDD706}" dt="2020-09-18T08:02:50.303" v="4694" actId="1076"/>
          <ac:spMkLst>
            <pc:docMk/>
            <pc:sldMk cId="3996919410" sldId="297"/>
            <ac:spMk id="25" creationId="{BEA60B78-7C00-A54E-8888-DD60525CFA04}"/>
          </ac:spMkLst>
        </pc:spChg>
        <pc:grpChg chg="add mod">
          <ac:chgData name="Liam Đỗ" userId="13d772677a5a9e44" providerId="LiveId" clId="{2EFCE590-78F4-074C-B65A-D5E185BDD706}" dt="2020-09-18T10:30:18.974" v="5968" actId="164"/>
          <ac:grpSpMkLst>
            <pc:docMk/>
            <pc:sldMk cId="3996919410" sldId="297"/>
            <ac:grpSpMk id="32" creationId="{CFAC0460-39C4-9449-B388-E6C82BEE0B66}"/>
          </ac:grpSpMkLst>
        </pc:grpChg>
        <pc:cxnChg chg="add mod">
          <ac:chgData name="Liam Đỗ" userId="13d772677a5a9e44" providerId="LiveId" clId="{2EFCE590-78F4-074C-B65A-D5E185BDD706}" dt="2020-09-18T08:06:30.040" v="4781" actId="14100"/>
          <ac:cxnSpMkLst>
            <pc:docMk/>
            <pc:sldMk cId="3996919410" sldId="297"/>
            <ac:cxnSpMk id="20" creationId="{646A647D-2F61-8A4C-B2DF-94D2DEC3C1BE}"/>
          </ac:cxnSpMkLst>
        </pc:cxnChg>
        <pc:cxnChg chg="add del mod">
          <ac:chgData name="Liam Đỗ" userId="13d772677a5a9e44" providerId="LiveId" clId="{2EFCE590-78F4-074C-B65A-D5E185BDD706}" dt="2020-09-18T08:02:54.321" v="4696" actId="478"/>
          <ac:cxnSpMkLst>
            <pc:docMk/>
            <pc:sldMk cId="3996919410" sldId="297"/>
            <ac:cxnSpMk id="21" creationId="{EECA5E0D-3463-1543-A5DF-79A0308EF780}"/>
          </ac:cxnSpMkLst>
        </pc:cxnChg>
        <pc:cxnChg chg="add del mod">
          <ac:chgData name="Liam Đỗ" userId="13d772677a5a9e44" providerId="LiveId" clId="{2EFCE590-78F4-074C-B65A-D5E185BDD706}" dt="2020-09-18T08:06:33.405" v="4782" actId="478"/>
          <ac:cxnSpMkLst>
            <pc:docMk/>
            <pc:sldMk cId="3996919410" sldId="297"/>
            <ac:cxnSpMk id="26" creationId="{9E9B1B01-12F8-204A-B6D0-8A7E87A72D08}"/>
          </ac:cxnSpMkLst>
        </pc:cxnChg>
        <pc:cxnChg chg="add mod">
          <ac:chgData name="Liam Đỗ" userId="13d772677a5a9e44" providerId="LiveId" clId="{2EFCE590-78F4-074C-B65A-D5E185BDD706}" dt="2020-09-18T08:06:36.520" v="4783" actId="571"/>
          <ac:cxnSpMkLst>
            <pc:docMk/>
            <pc:sldMk cId="3996919410" sldId="297"/>
            <ac:cxnSpMk id="31" creationId="{BBDB0C80-C4BD-B647-94EE-D5201E4B59DF}"/>
          </ac:cxnSpMkLst>
        </pc:cxnChg>
      </pc:sldChg>
      <pc:sldChg chg="addSp delSp modSp add mod ord">
        <pc:chgData name="Liam Đỗ" userId="13d772677a5a9e44" providerId="LiveId" clId="{2EFCE590-78F4-074C-B65A-D5E185BDD706}" dt="2020-09-18T08:21:14.514" v="4992" actId="20578"/>
        <pc:sldMkLst>
          <pc:docMk/>
          <pc:sldMk cId="1952876391" sldId="298"/>
        </pc:sldMkLst>
        <pc:spChg chg="del">
          <ac:chgData name="Liam Đỗ" userId="13d772677a5a9e44" providerId="LiveId" clId="{2EFCE590-78F4-074C-B65A-D5E185BDD706}" dt="2020-09-18T08:03:57.465" v="4727" actId="478"/>
          <ac:spMkLst>
            <pc:docMk/>
            <pc:sldMk cId="1952876391" sldId="298"/>
            <ac:spMk id="5" creationId="{362F8239-E527-1F4E-AC85-5F67C94581BE}"/>
          </ac:spMkLst>
        </pc:spChg>
        <pc:spChg chg="del">
          <ac:chgData name="Liam Đỗ" userId="13d772677a5a9e44" providerId="LiveId" clId="{2EFCE590-78F4-074C-B65A-D5E185BDD706}" dt="2020-09-18T08:03:55.392" v="4726" actId="478"/>
          <ac:spMkLst>
            <pc:docMk/>
            <pc:sldMk cId="1952876391" sldId="298"/>
            <ac:spMk id="10" creationId="{3FF9A70A-2695-A44A-83C3-EAE27F0B922D}"/>
          </ac:spMkLst>
        </pc:spChg>
        <pc:spChg chg="del">
          <ac:chgData name="Liam Đỗ" userId="13d772677a5a9e44" providerId="LiveId" clId="{2EFCE590-78F4-074C-B65A-D5E185BDD706}" dt="2020-09-18T08:03:57.465" v="4727" actId="478"/>
          <ac:spMkLst>
            <pc:docMk/>
            <pc:sldMk cId="1952876391" sldId="298"/>
            <ac:spMk id="11" creationId="{41A13882-B56E-F047-85C5-4974E2BFD988}"/>
          </ac:spMkLst>
        </pc:spChg>
        <pc:spChg chg="add mod">
          <ac:chgData name="Liam Đỗ" userId="13d772677a5a9e44" providerId="LiveId" clId="{2EFCE590-78F4-074C-B65A-D5E185BDD706}" dt="2020-09-18T08:04:33.038" v="4733" actId="1076"/>
          <ac:spMkLst>
            <pc:docMk/>
            <pc:sldMk cId="1952876391" sldId="298"/>
            <ac:spMk id="12" creationId="{E3630129-006E-B343-A1A8-D485E3342907}"/>
          </ac:spMkLst>
        </pc:spChg>
        <pc:spChg chg="add mod">
          <ac:chgData name="Liam Đỗ" userId="13d772677a5a9e44" providerId="LiveId" clId="{2EFCE590-78F4-074C-B65A-D5E185BDD706}" dt="2020-09-18T08:04:33.038" v="4733" actId="1076"/>
          <ac:spMkLst>
            <pc:docMk/>
            <pc:sldMk cId="1952876391" sldId="298"/>
            <ac:spMk id="13" creationId="{625C1930-2708-FA45-B770-9A5E4C5926C8}"/>
          </ac:spMkLst>
        </pc:spChg>
        <pc:spChg chg="add mod">
          <ac:chgData name="Liam Đỗ" userId="13d772677a5a9e44" providerId="LiveId" clId="{2EFCE590-78F4-074C-B65A-D5E185BDD706}" dt="2020-09-18T08:04:33.038" v="4733" actId="1076"/>
          <ac:spMkLst>
            <pc:docMk/>
            <pc:sldMk cId="1952876391" sldId="298"/>
            <ac:spMk id="14" creationId="{8B84B9F1-2A28-C24D-AD8D-EF218972CAED}"/>
          </ac:spMkLst>
        </pc:spChg>
        <pc:spChg chg="add mod">
          <ac:chgData name="Liam Đỗ" userId="13d772677a5a9e44" providerId="LiveId" clId="{2EFCE590-78F4-074C-B65A-D5E185BDD706}" dt="2020-09-18T08:04:33.038" v="4733" actId="1076"/>
          <ac:spMkLst>
            <pc:docMk/>
            <pc:sldMk cId="1952876391" sldId="298"/>
            <ac:spMk id="15" creationId="{B24DC2E0-409C-3D42-87D1-E865E5D5B885}"/>
          </ac:spMkLst>
        </pc:spChg>
        <pc:spChg chg="add mod">
          <ac:chgData name="Liam Đỗ" userId="13d772677a5a9e44" providerId="LiveId" clId="{2EFCE590-78F4-074C-B65A-D5E185BDD706}" dt="2020-09-18T08:04:33.038" v="4733" actId="1076"/>
          <ac:spMkLst>
            <pc:docMk/>
            <pc:sldMk cId="1952876391" sldId="298"/>
            <ac:spMk id="16" creationId="{3DFC2B9A-FF62-9245-A419-898DAA223436}"/>
          </ac:spMkLst>
        </pc:spChg>
        <pc:spChg chg="add mod">
          <ac:chgData name="Liam Đỗ" userId="13d772677a5a9e44" providerId="LiveId" clId="{2EFCE590-78F4-074C-B65A-D5E185BDD706}" dt="2020-09-18T08:04:33.038" v="4733" actId="1076"/>
          <ac:spMkLst>
            <pc:docMk/>
            <pc:sldMk cId="1952876391" sldId="298"/>
            <ac:spMk id="17" creationId="{4D01B2FB-9B0D-A94D-AF87-51A81562779F}"/>
          </ac:spMkLst>
        </pc:spChg>
        <pc:spChg chg="add mod">
          <ac:chgData name="Liam Đỗ" userId="13d772677a5a9e44" providerId="LiveId" clId="{2EFCE590-78F4-074C-B65A-D5E185BDD706}" dt="2020-09-18T08:04:33.038" v="4733" actId="1076"/>
          <ac:spMkLst>
            <pc:docMk/>
            <pc:sldMk cId="1952876391" sldId="298"/>
            <ac:spMk id="18" creationId="{2A893A28-FA7A-CD46-88F8-D4BEE1519BC1}"/>
          </ac:spMkLst>
        </pc:spChg>
        <pc:spChg chg="add mod">
          <ac:chgData name="Liam Đỗ" userId="13d772677a5a9e44" providerId="LiveId" clId="{2EFCE590-78F4-074C-B65A-D5E185BDD706}" dt="2020-09-18T08:04:33.038" v="4733" actId="1076"/>
          <ac:spMkLst>
            <pc:docMk/>
            <pc:sldMk cId="1952876391" sldId="298"/>
            <ac:spMk id="19" creationId="{1F29DFB5-AFB6-FE4A-85A5-1BC5D81DF5E2}"/>
          </ac:spMkLst>
        </pc:spChg>
        <pc:spChg chg="add mod">
          <ac:chgData name="Liam Đỗ" userId="13d772677a5a9e44" providerId="LiveId" clId="{2EFCE590-78F4-074C-B65A-D5E185BDD706}" dt="2020-09-18T08:04:33.038" v="4733" actId="1076"/>
          <ac:spMkLst>
            <pc:docMk/>
            <pc:sldMk cId="1952876391" sldId="298"/>
            <ac:spMk id="20" creationId="{7F3648C5-FE04-8B48-85E0-B08191780DE7}"/>
          </ac:spMkLst>
        </pc:spChg>
        <pc:spChg chg="add mod">
          <ac:chgData name="Liam Đỗ" userId="13d772677a5a9e44" providerId="LiveId" clId="{2EFCE590-78F4-074C-B65A-D5E185BDD706}" dt="2020-09-18T08:04:33.038" v="4733" actId="1076"/>
          <ac:spMkLst>
            <pc:docMk/>
            <pc:sldMk cId="1952876391" sldId="298"/>
            <ac:spMk id="21" creationId="{500A8B44-C9BE-2649-AC4C-1EE7FECCE3A4}"/>
          </ac:spMkLst>
        </pc:spChg>
        <pc:spChg chg="add mod">
          <ac:chgData name="Liam Đỗ" userId="13d772677a5a9e44" providerId="LiveId" clId="{2EFCE590-78F4-074C-B65A-D5E185BDD706}" dt="2020-09-18T08:04:33.038" v="4733" actId="1076"/>
          <ac:spMkLst>
            <pc:docMk/>
            <pc:sldMk cId="1952876391" sldId="298"/>
            <ac:spMk id="22" creationId="{9843588F-D7A2-8747-89AB-F58D48607E89}"/>
          </ac:spMkLst>
        </pc:spChg>
        <pc:spChg chg="add mod">
          <ac:chgData name="Liam Đỗ" userId="13d772677a5a9e44" providerId="LiveId" clId="{2EFCE590-78F4-074C-B65A-D5E185BDD706}" dt="2020-09-18T08:04:33.038" v="4733" actId="1076"/>
          <ac:spMkLst>
            <pc:docMk/>
            <pc:sldMk cId="1952876391" sldId="298"/>
            <ac:spMk id="23" creationId="{E13824BA-BB57-E748-91BB-EB953C65B19A}"/>
          </ac:spMkLst>
        </pc:spChg>
      </pc:sldChg>
      <pc:sldChg chg="delSp modSp add mod">
        <pc:chgData name="Liam Đỗ" userId="13d772677a5a9e44" providerId="LiveId" clId="{2EFCE590-78F4-074C-B65A-D5E185BDD706}" dt="2020-09-18T08:07:41.486" v="4858" actId="14861"/>
        <pc:sldMkLst>
          <pc:docMk/>
          <pc:sldMk cId="1794245284" sldId="299"/>
        </pc:sldMkLst>
        <pc:spChg chg="mod">
          <ac:chgData name="Liam Đỗ" userId="13d772677a5a9e44" providerId="LiveId" clId="{2EFCE590-78F4-074C-B65A-D5E185BDD706}" dt="2020-09-18T08:06:57.571" v="4793" actId="20577"/>
          <ac:spMkLst>
            <pc:docMk/>
            <pc:sldMk cId="1794245284" sldId="299"/>
            <ac:spMk id="2" creationId="{004CD7A6-D692-FD41-BBFA-455749C598A9}"/>
          </ac:spMkLst>
        </pc:spChg>
        <pc:spChg chg="del">
          <ac:chgData name="Liam Đỗ" userId="13d772677a5a9e44" providerId="LiveId" clId="{2EFCE590-78F4-074C-B65A-D5E185BDD706}" dt="2020-09-18T08:07:32.286" v="4856" actId="478"/>
          <ac:spMkLst>
            <pc:docMk/>
            <pc:sldMk cId="1794245284" sldId="299"/>
            <ac:spMk id="3" creationId="{DC163B48-F09B-A541-87C8-7B19627476B0}"/>
          </ac:spMkLst>
        </pc:spChg>
        <pc:spChg chg="mod">
          <ac:chgData name="Liam Đỗ" userId="13d772677a5a9e44" providerId="LiveId" clId="{2EFCE590-78F4-074C-B65A-D5E185BDD706}" dt="2020-09-18T08:07:41.486" v="4858" actId="14861"/>
          <ac:spMkLst>
            <pc:docMk/>
            <pc:sldMk cId="1794245284" sldId="299"/>
            <ac:spMk id="4" creationId="{5D9AB70C-A427-BC41-B61B-0D1F2D506A90}"/>
          </ac:spMkLst>
        </pc:spChg>
        <pc:spChg chg="mod">
          <ac:chgData name="Liam Đỗ" userId="13d772677a5a9e44" providerId="LiveId" clId="{2EFCE590-78F4-074C-B65A-D5E185BDD706}" dt="2020-09-18T08:07:41.486" v="4858" actId="14861"/>
          <ac:spMkLst>
            <pc:docMk/>
            <pc:sldMk cId="1794245284" sldId="299"/>
            <ac:spMk id="7" creationId="{29698F15-C5A1-5C42-808B-1A7E2916A9F4}"/>
          </ac:spMkLst>
        </pc:spChg>
        <pc:spChg chg="mod">
          <ac:chgData name="Liam Đỗ" userId="13d772677a5a9e44" providerId="LiveId" clId="{2EFCE590-78F4-074C-B65A-D5E185BDD706}" dt="2020-09-18T08:07:28.654" v="4855" actId="20577"/>
          <ac:spMkLst>
            <pc:docMk/>
            <pc:sldMk cId="1794245284" sldId="299"/>
            <ac:spMk id="10" creationId="{3FF9A70A-2695-A44A-83C3-EAE27F0B922D}"/>
          </ac:spMkLst>
        </pc:spChg>
        <pc:spChg chg="del">
          <ac:chgData name="Liam Đỗ" userId="13d772677a5a9e44" providerId="LiveId" clId="{2EFCE590-78F4-074C-B65A-D5E185BDD706}" dt="2020-09-18T08:07:32.286" v="4856" actId="478"/>
          <ac:spMkLst>
            <pc:docMk/>
            <pc:sldMk cId="1794245284" sldId="299"/>
            <ac:spMk id="12" creationId="{237D1E1D-7086-7245-BCDE-0718B1E95BB8}"/>
          </ac:spMkLst>
        </pc:spChg>
        <pc:spChg chg="del">
          <ac:chgData name="Liam Đỗ" userId="13d772677a5a9e44" providerId="LiveId" clId="{2EFCE590-78F4-074C-B65A-D5E185BDD706}" dt="2020-09-18T08:07:32.286" v="4856" actId="478"/>
          <ac:spMkLst>
            <pc:docMk/>
            <pc:sldMk cId="1794245284" sldId="299"/>
            <ac:spMk id="13" creationId="{DC280C26-697A-EF4E-8475-A3F63017129E}"/>
          </ac:spMkLst>
        </pc:spChg>
        <pc:spChg chg="del">
          <ac:chgData name="Liam Đỗ" userId="13d772677a5a9e44" providerId="LiveId" clId="{2EFCE590-78F4-074C-B65A-D5E185BDD706}" dt="2020-09-18T08:07:32.286" v="4856" actId="478"/>
          <ac:spMkLst>
            <pc:docMk/>
            <pc:sldMk cId="1794245284" sldId="299"/>
            <ac:spMk id="14" creationId="{D701CBB4-06DD-874E-AB10-23CF1C2A80E8}"/>
          </ac:spMkLst>
        </pc:spChg>
        <pc:spChg chg="del">
          <ac:chgData name="Liam Đỗ" userId="13d772677a5a9e44" providerId="LiveId" clId="{2EFCE590-78F4-074C-B65A-D5E185BDD706}" dt="2020-09-18T08:07:32.286" v="4856" actId="478"/>
          <ac:spMkLst>
            <pc:docMk/>
            <pc:sldMk cId="1794245284" sldId="299"/>
            <ac:spMk id="16" creationId="{F965B1EB-0E79-6642-BAE2-4C44731FD61D}"/>
          </ac:spMkLst>
        </pc:spChg>
      </pc:sldChg>
      <pc:sldChg chg="modSp add mod">
        <pc:chgData name="Liam Đỗ" userId="13d772677a5a9e44" providerId="LiveId" clId="{2EFCE590-78F4-074C-B65A-D5E185BDD706}" dt="2020-09-18T08:08:12.100" v="4860" actId="14861"/>
        <pc:sldMkLst>
          <pc:docMk/>
          <pc:sldMk cId="4089448638" sldId="300"/>
        </pc:sldMkLst>
        <pc:spChg chg="mod">
          <ac:chgData name="Liam Đỗ" userId="13d772677a5a9e44" providerId="LiveId" clId="{2EFCE590-78F4-074C-B65A-D5E185BDD706}" dt="2020-09-18T08:08:12.100" v="4860" actId="14861"/>
          <ac:spMkLst>
            <pc:docMk/>
            <pc:sldMk cId="4089448638" sldId="300"/>
            <ac:spMk id="7" creationId="{29698F15-C5A1-5C42-808B-1A7E2916A9F4}"/>
          </ac:spMkLst>
        </pc:spChg>
      </pc:sldChg>
      <pc:sldChg chg="addSp delSp modSp add del mod ord modTransition setBg">
        <pc:chgData name="Liam Đỗ" userId="13d772677a5a9e44" providerId="LiveId" clId="{2EFCE590-78F4-074C-B65A-D5E185BDD706}" dt="2020-09-18T10:32:48.226" v="5980"/>
        <pc:sldMkLst>
          <pc:docMk/>
          <pc:sldMk cId="1271554164" sldId="301"/>
        </pc:sldMkLst>
        <pc:spChg chg="mod">
          <ac:chgData name="Liam Đỗ" userId="13d772677a5a9e44" providerId="LiveId" clId="{2EFCE590-78F4-074C-B65A-D5E185BDD706}" dt="2020-09-18T08:14:29.601" v="4884" actId="164"/>
          <ac:spMkLst>
            <pc:docMk/>
            <pc:sldMk cId="1271554164" sldId="301"/>
            <ac:spMk id="2" creationId="{004CD7A6-D692-FD41-BBFA-455749C598A9}"/>
          </ac:spMkLst>
        </pc:spChg>
        <pc:spChg chg="mod">
          <ac:chgData name="Liam Đỗ" userId="13d772677a5a9e44" providerId="LiveId" clId="{2EFCE590-78F4-074C-B65A-D5E185BDD706}" dt="2020-09-18T08:14:29.601" v="4884" actId="164"/>
          <ac:spMkLst>
            <pc:docMk/>
            <pc:sldMk cId="1271554164" sldId="301"/>
            <ac:spMk id="4" creationId="{5D9AB70C-A427-BC41-B61B-0D1F2D506A90}"/>
          </ac:spMkLst>
        </pc:spChg>
        <pc:spChg chg="del">
          <ac:chgData name="Liam Đỗ" userId="13d772677a5a9e44" providerId="LiveId" clId="{2EFCE590-78F4-074C-B65A-D5E185BDD706}" dt="2020-09-18T08:13:51.459" v="4877" actId="478"/>
          <ac:spMkLst>
            <pc:docMk/>
            <pc:sldMk cId="1271554164" sldId="301"/>
            <ac:spMk id="7" creationId="{29698F15-C5A1-5C42-808B-1A7E2916A9F4}"/>
          </ac:spMkLst>
        </pc:spChg>
        <pc:spChg chg="mod ord">
          <ac:chgData name="Liam Đỗ" userId="13d772677a5a9e44" providerId="LiveId" clId="{2EFCE590-78F4-074C-B65A-D5E185BDD706}" dt="2020-09-18T08:29:50.943" v="5123" actId="26606"/>
          <ac:spMkLst>
            <pc:docMk/>
            <pc:sldMk cId="1271554164" sldId="301"/>
            <ac:spMk id="8" creationId="{05983B8B-5DF7-F04D-8769-ABC146A7BB65}"/>
          </ac:spMkLst>
        </pc:spChg>
        <pc:spChg chg="mod ord">
          <ac:chgData name="Liam Đỗ" userId="13d772677a5a9e44" providerId="LiveId" clId="{2EFCE590-78F4-074C-B65A-D5E185BDD706}" dt="2020-09-18T08:29:50.943" v="5123" actId="26606"/>
          <ac:spMkLst>
            <pc:docMk/>
            <pc:sldMk cId="1271554164" sldId="301"/>
            <ac:spMk id="9" creationId="{BBB26C06-5F1D-9341-8DDF-BFAFD5DBE8B5}"/>
          </ac:spMkLst>
        </pc:spChg>
        <pc:spChg chg="del">
          <ac:chgData name="Liam Đỗ" userId="13d772677a5a9e44" providerId="LiveId" clId="{2EFCE590-78F4-074C-B65A-D5E185BDD706}" dt="2020-09-18T08:13:51.459" v="4877" actId="478"/>
          <ac:spMkLst>
            <pc:docMk/>
            <pc:sldMk cId="1271554164" sldId="301"/>
            <ac:spMk id="10" creationId="{3FF9A70A-2695-A44A-83C3-EAE27F0B922D}"/>
          </ac:spMkLst>
        </pc:spChg>
        <pc:spChg chg="add mod">
          <ac:chgData name="Liam Đỗ" userId="13d772677a5a9e44" providerId="LiveId" clId="{2EFCE590-78F4-074C-B65A-D5E185BDD706}" dt="2020-09-18T08:14:24.254" v="4882" actId="164"/>
          <ac:spMkLst>
            <pc:docMk/>
            <pc:sldMk cId="1271554164" sldId="301"/>
            <ac:spMk id="11" creationId="{1445E3CC-0544-884C-A563-E383D8C40758}"/>
          </ac:spMkLst>
        </pc:spChg>
        <pc:spChg chg="add mod">
          <ac:chgData name="Liam Đỗ" userId="13d772677a5a9e44" providerId="LiveId" clId="{2EFCE590-78F4-074C-B65A-D5E185BDD706}" dt="2020-09-18T08:14:24.254" v="4882" actId="164"/>
          <ac:spMkLst>
            <pc:docMk/>
            <pc:sldMk cId="1271554164" sldId="301"/>
            <ac:spMk id="12" creationId="{479ACCC5-3897-2A48-85C6-BBDEC771308C}"/>
          </ac:spMkLst>
        </pc:spChg>
        <pc:spChg chg="add mod">
          <ac:chgData name="Liam Đỗ" userId="13d772677a5a9e44" providerId="LiveId" clId="{2EFCE590-78F4-074C-B65A-D5E185BDD706}" dt="2020-09-18T08:14:27.902" v="4883" actId="164"/>
          <ac:spMkLst>
            <pc:docMk/>
            <pc:sldMk cId="1271554164" sldId="301"/>
            <ac:spMk id="13" creationId="{36794E60-D7E9-0F45-98B3-1AA19C117C36}"/>
          </ac:spMkLst>
        </pc:spChg>
        <pc:spChg chg="add mod">
          <ac:chgData name="Liam Đỗ" userId="13d772677a5a9e44" providerId="LiveId" clId="{2EFCE590-78F4-074C-B65A-D5E185BDD706}" dt="2020-09-18T08:14:27.902" v="4883" actId="164"/>
          <ac:spMkLst>
            <pc:docMk/>
            <pc:sldMk cId="1271554164" sldId="301"/>
            <ac:spMk id="14" creationId="{F7BEB20C-F8C0-F34E-9EF0-A91600687DB6}"/>
          </ac:spMkLst>
        </pc:spChg>
        <pc:spChg chg="add mod">
          <ac:chgData name="Liam Đỗ" userId="13d772677a5a9e44" providerId="LiveId" clId="{2EFCE590-78F4-074C-B65A-D5E185BDD706}" dt="2020-09-18T08:15:01.323" v="4891" actId="164"/>
          <ac:spMkLst>
            <pc:docMk/>
            <pc:sldMk cId="1271554164" sldId="301"/>
            <ac:spMk id="15" creationId="{BDF60092-7EAB-EB4F-BBF4-0FD3F162EE57}"/>
          </ac:spMkLst>
        </pc:spChg>
        <pc:spChg chg="add mod">
          <ac:chgData name="Liam Đỗ" userId="13d772677a5a9e44" providerId="LiveId" clId="{2EFCE590-78F4-074C-B65A-D5E185BDD706}" dt="2020-09-18T08:15:01.323" v="4891" actId="164"/>
          <ac:spMkLst>
            <pc:docMk/>
            <pc:sldMk cId="1271554164" sldId="301"/>
            <ac:spMk id="16" creationId="{BD1E7E83-8A7F-7349-BD24-6A1FBA520F25}"/>
          </ac:spMkLst>
        </pc:spChg>
        <pc:spChg chg="add del mod">
          <ac:chgData name="Liam Đỗ" userId="13d772677a5a9e44" providerId="LiveId" clId="{2EFCE590-78F4-074C-B65A-D5E185BDD706}" dt="2020-09-18T08:28:38.247" v="5100" actId="164"/>
          <ac:spMkLst>
            <pc:docMk/>
            <pc:sldMk cId="1271554164" sldId="301"/>
            <ac:spMk id="20" creationId="{BF30297F-CA3C-7443-ADD7-C687C39ED7BE}"/>
          </ac:spMkLst>
        </pc:spChg>
        <pc:spChg chg="add del mod">
          <ac:chgData name="Liam Đỗ" userId="13d772677a5a9e44" providerId="LiveId" clId="{2EFCE590-78F4-074C-B65A-D5E185BDD706}" dt="2020-09-18T08:21:41.071" v="4999" actId="478"/>
          <ac:spMkLst>
            <pc:docMk/>
            <pc:sldMk cId="1271554164" sldId="301"/>
            <ac:spMk id="23" creationId="{6DEB5EA9-8696-0C4C-8785-7914E64DA8F0}"/>
          </ac:spMkLst>
        </pc:spChg>
        <pc:spChg chg="add del">
          <ac:chgData name="Liam Đỗ" userId="13d772677a5a9e44" providerId="LiveId" clId="{2EFCE590-78F4-074C-B65A-D5E185BDD706}" dt="2020-09-18T08:29:30.427" v="5113" actId="26606"/>
          <ac:spMkLst>
            <pc:docMk/>
            <pc:sldMk cId="1271554164" sldId="301"/>
            <ac:spMk id="35" creationId="{BFDC535F-AC0A-417D-96AB-6706BECACD95}"/>
          </ac:spMkLst>
        </pc:spChg>
        <pc:spChg chg="add del">
          <ac:chgData name="Liam Đỗ" userId="13d772677a5a9e44" providerId="LiveId" clId="{2EFCE590-78F4-074C-B65A-D5E185BDD706}" dt="2020-09-18T08:29:30.427" v="5113" actId="26606"/>
          <ac:spMkLst>
            <pc:docMk/>
            <pc:sldMk cId="1271554164" sldId="301"/>
            <ac:spMk id="37" creationId="{97AAAF8E-31DB-4148-8FCA-4D8233D691C6}"/>
          </ac:spMkLst>
        </pc:spChg>
        <pc:spChg chg="add del">
          <ac:chgData name="Liam Đỗ" userId="13d772677a5a9e44" providerId="LiveId" clId="{2EFCE590-78F4-074C-B65A-D5E185BDD706}" dt="2020-09-18T08:29:30.427" v="5113" actId="26606"/>
          <ac:spMkLst>
            <pc:docMk/>
            <pc:sldMk cId="1271554164" sldId="301"/>
            <ac:spMk id="39" creationId="{AA274328-4774-4DF9-BA53-452565122FBB}"/>
          </ac:spMkLst>
        </pc:spChg>
        <pc:spChg chg="add del">
          <ac:chgData name="Liam Đỗ" userId="13d772677a5a9e44" providerId="LiveId" clId="{2EFCE590-78F4-074C-B65A-D5E185BDD706}" dt="2020-09-18T08:29:30.427" v="5113" actId="26606"/>
          <ac:spMkLst>
            <pc:docMk/>
            <pc:sldMk cId="1271554164" sldId="301"/>
            <ac:spMk id="41" creationId="{01C7B46D-2FEF-4FAA-915B-8B21A66BB647}"/>
          </ac:spMkLst>
        </pc:spChg>
        <pc:spChg chg="add del">
          <ac:chgData name="Liam Đỗ" userId="13d772677a5a9e44" providerId="LiveId" clId="{2EFCE590-78F4-074C-B65A-D5E185BDD706}" dt="2020-09-18T08:29:43.987" v="5117" actId="26606"/>
          <ac:spMkLst>
            <pc:docMk/>
            <pc:sldMk cId="1271554164" sldId="301"/>
            <ac:spMk id="46" creationId="{BFDC535F-AC0A-417D-96AB-6706BECACD95}"/>
          </ac:spMkLst>
        </pc:spChg>
        <pc:spChg chg="add del">
          <ac:chgData name="Liam Đỗ" userId="13d772677a5a9e44" providerId="LiveId" clId="{2EFCE590-78F4-074C-B65A-D5E185BDD706}" dt="2020-09-18T08:29:43.987" v="5117" actId="26606"/>
          <ac:spMkLst>
            <pc:docMk/>
            <pc:sldMk cId="1271554164" sldId="301"/>
            <ac:spMk id="47" creationId="{97AAAF8E-31DB-4148-8FCA-4D8233D691C6}"/>
          </ac:spMkLst>
        </pc:spChg>
        <pc:spChg chg="add del">
          <ac:chgData name="Liam Đỗ" userId="13d772677a5a9e44" providerId="LiveId" clId="{2EFCE590-78F4-074C-B65A-D5E185BDD706}" dt="2020-09-18T08:29:43.987" v="5117" actId="26606"/>
          <ac:spMkLst>
            <pc:docMk/>
            <pc:sldMk cId="1271554164" sldId="301"/>
            <ac:spMk id="48" creationId="{AA274328-4774-4DF9-BA53-452565122FBB}"/>
          </ac:spMkLst>
        </pc:spChg>
        <pc:spChg chg="add del">
          <ac:chgData name="Liam Đỗ" userId="13d772677a5a9e44" providerId="LiveId" clId="{2EFCE590-78F4-074C-B65A-D5E185BDD706}" dt="2020-09-18T08:29:43.987" v="5117" actId="26606"/>
          <ac:spMkLst>
            <pc:docMk/>
            <pc:sldMk cId="1271554164" sldId="301"/>
            <ac:spMk id="49" creationId="{01C7B46D-2FEF-4FAA-915B-8B21A66BB647}"/>
          </ac:spMkLst>
        </pc:spChg>
        <pc:spChg chg="add mod">
          <ac:chgData name="Liam Đỗ" userId="13d772677a5a9e44" providerId="LiveId" clId="{2EFCE590-78F4-074C-B65A-D5E185BDD706}" dt="2020-09-18T09:15:14.062" v="5694" actId="1076"/>
          <ac:spMkLst>
            <pc:docMk/>
            <pc:sldMk cId="1271554164" sldId="301"/>
            <ac:spMk id="50" creationId="{69768ABD-D533-1F40-8975-636CE069FD85}"/>
          </ac:spMkLst>
        </pc:spChg>
        <pc:spChg chg="add del">
          <ac:chgData name="Liam Đỗ" userId="13d772677a5a9e44" providerId="LiveId" clId="{2EFCE590-78F4-074C-B65A-D5E185BDD706}" dt="2020-09-18T08:29:45.179" v="5119" actId="26606"/>
          <ac:spMkLst>
            <pc:docMk/>
            <pc:sldMk cId="1271554164" sldId="301"/>
            <ac:spMk id="51" creationId="{56827C3C-D52F-46CE-A441-3CD6A1A6A0A2}"/>
          </ac:spMkLst>
        </pc:spChg>
        <pc:spChg chg="add del">
          <ac:chgData name="Liam Đỗ" userId="13d772677a5a9e44" providerId="LiveId" clId="{2EFCE590-78F4-074C-B65A-D5E185BDD706}" dt="2020-09-18T08:29:45.179" v="5119" actId="26606"/>
          <ac:spMkLst>
            <pc:docMk/>
            <pc:sldMk cId="1271554164" sldId="301"/>
            <ac:spMk id="52" creationId="{F52A8B51-0A89-497B-B882-6658E029A3F9}"/>
          </ac:spMkLst>
        </pc:spChg>
        <pc:spChg chg="add del">
          <ac:chgData name="Liam Đỗ" userId="13d772677a5a9e44" providerId="LiveId" clId="{2EFCE590-78F4-074C-B65A-D5E185BDD706}" dt="2020-09-18T08:29:45.179" v="5119" actId="26606"/>
          <ac:spMkLst>
            <pc:docMk/>
            <pc:sldMk cId="1271554164" sldId="301"/>
            <ac:spMk id="53" creationId="{EB1CEFBF-6F09-4052-862B-E219DA15757E}"/>
          </ac:spMkLst>
        </pc:spChg>
        <pc:spChg chg="add del">
          <ac:chgData name="Liam Đỗ" userId="13d772677a5a9e44" providerId="LiveId" clId="{2EFCE590-78F4-074C-B65A-D5E185BDD706}" dt="2020-09-18T08:29:45.179" v="5119" actId="26606"/>
          <ac:spMkLst>
            <pc:docMk/>
            <pc:sldMk cId="1271554164" sldId="301"/>
            <ac:spMk id="54" creationId="{BCB5D417-2A71-445D-B4C7-9E814D633D33}"/>
          </ac:spMkLst>
        </pc:spChg>
        <pc:spChg chg="mod">
          <ac:chgData name="Liam Đỗ" userId="13d772677a5a9e44" providerId="LiveId" clId="{2EFCE590-78F4-074C-B65A-D5E185BDD706}" dt="2020-09-18T09:15:11.636" v="5693"/>
          <ac:spMkLst>
            <pc:docMk/>
            <pc:sldMk cId="1271554164" sldId="301"/>
            <ac:spMk id="58" creationId="{38500CDC-2382-5D44-A557-CED63FEE5FB7}"/>
          </ac:spMkLst>
        </pc:spChg>
        <pc:spChg chg="add del">
          <ac:chgData name="Liam Đỗ" userId="13d772677a5a9e44" providerId="LiveId" clId="{2EFCE590-78F4-074C-B65A-D5E185BDD706}" dt="2020-09-18T08:29:50.943" v="5123" actId="26606"/>
          <ac:spMkLst>
            <pc:docMk/>
            <pc:sldMk cId="1271554164" sldId="301"/>
            <ac:spMk id="59" creationId="{799448F2-0E5B-42DA-B2D1-11A14E947BD4}"/>
          </ac:spMkLst>
        </pc:spChg>
        <pc:spChg chg="add del">
          <ac:chgData name="Liam Đỗ" userId="13d772677a5a9e44" providerId="LiveId" clId="{2EFCE590-78F4-074C-B65A-D5E185BDD706}" dt="2020-09-18T08:29:50.943" v="5123" actId="26606"/>
          <ac:spMkLst>
            <pc:docMk/>
            <pc:sldMk cId="1271554164" sldId="301"/>
            <ac:spMk id="60" creationId="{4E8A7552-20E1-4F34-ADAB-C1DB6634D47E}"/>
          </ac:spMkLst>
        </pc:spChg>
        <pc:spChg chg="mod">
          <ac:chgData name="Liam Đỗ" userId="13d772677a5a9e44" providerId="LiveId" clId="{2EFCE590-78F4-074C-B65A-D5E185BDD706}" dt="2020-09-18T09:15:11.636" v="5693"/>
          <ac:spMkLst>
            <pc:docMk/>
            <pc:sldMk cId="1271554164" sldId="301"/>
            <ac:spMk id="61" creationId="{4CA99CF8-1F56-F346-AED1-3678C4BA8729}"/>
          </ac:spMkLst>
        </pc:spChg>
        <pc:spChg chg="add mod">
          <ac:chgData name="Liam Đỗ" userId="13d772677a5a9e44" providerId="LiveId" clId="{2EFCE590-78F4-074C-B65A-D5E185BDD706}" dt="2020-09-18T09:15:14.062" v="5694" actId="1076"/>
          <ac:spMkLst>
            <pc:docMk/>
            <pc:sldMk cId="1271554164" sldId="301"/>
            <ac:spMk id="62" creationId="{7DC29E4C-5A8F-2043-8791-88856B34840D}"/>
          </ac:spMkLst>
        </pc:spChg>
        <pc:grpChg chg="add del mod">
          <ac:chgData name="Liam Đỗ" userId="13d772677a5a9e44" providerId="LiveId" clId="{2EFCE590-78F4-074C-B65A-D5E185BDD706}" dt="2020-09-18T08:15:40.615" v="4896" actId="478"/>
          <ac:grpSpMkLst>
            <pc:docMk/>
            <pc:sldMk cId="1271554164" sldId="301"/>
            <ac:grpSpMk id="3" creationId="{532EE122-6C6F-BA40-B042-45BBDED29A75}"/>
          </ac:grpSpMkLst>
        </pc:grpChg>
        <pc:grpChg chg="add del mod">
          <ac:chgData name="Liam Đỗ" userId="13d772677a5a9e44" providerId="LiveId" clId="{2EFCE590-78F4-074C-B65A-D5E185BDD706}" dt="2020-09-18T08:15:40.615" v="4896" actId="478"/>
          <ac:grpSpMkLst>
            <pc:docMk/>
            <pc:sldMk cId="1271554164" sldId="301"/>
            <ac:grpSpMk id="5" creationId="{1D8DA1BA-7D64-CF49-A000-FA4343F2252C}"/>
          </ac:grpSpMkLst>
        </pc:grpChg>
        <pc:grpChg chg="add del mod">
          <ac:chgData name="Liam Đỗ" userId="13d772677a5a9e44" providerId="LiveId" clId="{2EFCE590-78F4-074C-B65A-D5E185BDD706}" dt="2020-09-18T08:15:40.615" v="4896" actId="478"/>
          <ac:grpSpMkLst>
            <pc:docMk/>
            <pc:sldMk cId="1271554164" sldId="301"/>
            <ac:grpSpMk id="6" creationId="{AB8D5028-C368-CA48-A89D-965E606245D3}"/>
          </ac:grpSpMkLst>
        </pc:grpChg>
        <pc:grpChg chg="add del mod">
          <ac:chgData name="Liam Đỗ" userId="13d772677a5a9e44" providerId="LiveId" clId="{2EFCE590-78F4-074C-B65A-D5E185BDD706}" dt="2020-09-18T08:15:40.615" v="4896" actId="478"/>
          <ac:grpSpMkLst>
            <pc:docMk/>
            <pc:sldMk cId="1271554164" sldId="301"/>
            <ac:grpSpMk id="17" creationId="{1587C84B-E8EC-164F-8BB7-FEBCDFA7163C}"/>
          </ac:grpSpMkLst>
        </pc:grpChg>
        <pc:grpChg chg="add del mod">
          <ac:chgData name="Liam Đỗ" userId="13d772677a5a9e44" providerId="LiveId" clId="{2EFCE590-78F4-074C-B65A-D5E185BDD706}" dt="2020-09-18T09:35:05.483" v="5813" actId="478"/>
          <ac:grpSpMkLst>
            <pc:docMk/>
            <pc:sldMk cId="1271554164" sldId="301"/>
            <ac:grpSpMk id="24" creationId="{68BCE383-A15C-B640-9FE0-BFC06F1DC1D9}"/>
          </ac:grpSpMkLst>
        </pc:grpChg>
        <pc:grpChg chg="add mod">
          <ac:chgData name="Liam Đỗ" userId="13d772677a5a9e44" providerId="LiveId" clId="{2EFCE590-78F4-074C-B65A-D5E185BDD706}" dt="2020-09-18T09:15:14.062" v="5694" actId="1076"/>
          <ac:grpSpMkLst>
            <pc:docMk/>
            <pc:sldMk cId="1271554164" sldId="301"/>
            <ac:grpSpMk id="55" creationId="{2FB79F0C-A457-3D46-9EEA-68E4C8988585}"/>
          </ac:grpSpMkLst>
        </pc:grpChg>
        <pc:picChg chg="add del mod">
          <ac:chgData name="Liam Đỗ" userId="13d772677a5a9e44" providerId="LiveId" clId="{2EFCE590-78F4-074C-B65A-D5E185BDD706}" dt="2020-09-18T08:18:10.130" v="4916" actId="478"/>
          <ac:picMkLst>
            <pc:docMk/>
            <pc:sldMk cId="1271554164" sldId="301"/>
            <ac:picMk id="19" creationId="{623857F7-739A-6E41-BB21-13EBD0279908}"/>
          </ac:picMkLst>
        </pc:picChg>
        <pc:picChg chg="add mod">
          <ac:chgData name="Liam Đỗ" userId="13d772677a5a9e44" providerId="LiveId" clId="{2EFCE590-78F4-074C-B65A-D5E185BDD706}" dt="2020-09-18T08:28:38.247" v="5100" actId="164"/>
          <ac:picMkLst>
            <pc:docMk/>
            <pc:sldMk cId="1271554164" sldId="301"/>
            <ac:picMk id="22" creationId="{0348B526-96F6-024E-AA07-AC2FB8448393}"/>
          </ac:picMkLst>
        </pc:picChg>
        <pc:picChg chg="add del mod ord">
          <ac:chgData name="Liam Đỗ" userId="13d772677a5a9e44" providerId="LiveId" clId="{2EFCE590-78F4-074C-B65A-D5E185BDD706}" dt="2020-09-18T08:30:14.128" v="5136" actId="478"/>
          <ac:picMkLst>
            <pc:docMk/>
            <pc:sldMk cId="1271554164" sldId="301"/>
            <ac:picMk id="26" creationId="{8803A968-5F74-5E47-BC83-A245D526845E}"/>
          </ac:picMkLst>
        </pc:picChg>
        <pc:picChg chg="add del mod ord">
          <ac:chgData name="Liam Đỗ" userId="13d772677a5a9e44" providerId="LiveId" clId="{2EFCE590-78F4-074C-B65A-D5E185BDD706}" dt="2020-09-18T08:30:14.128" v="5136" actId="478"/>
          <ac:picMkLst>
            <pc:docMk/>
            <pc:sldMk cId="1271554164" sldId="301"/>
            <ac:picMk id="28" creationId="{8CFA940F-7EAD-ED4C-97F9-A0CAF9BE7606}"/>
          </ac:picMkLst>
        </pc:picChg>
        <pc:picChg chg="add del mod ord">
          <ac:chgData name="Liam Đỗ" userId="13d772677a5a9e44" providerId="LiveId" clId="{2EFCE590-78F4-074C-B65A-D5E185BDD706}" dt="2020-09-18T08:30:05.647" v="5131"/>
          <ac:picMkLst>
            <pc:docMk/>
            <pc:sldMk cId="1271554164" sldId="301"/>
            <ac:picMk id="30" creationId="{2DB8BF6A-0BCB-9A4B-98AF-294663A8F351}"/>
          </ac:picMkLst>
        </pc:picChg>
        <pc:picChg chg="add del mod">
          <ac:chgData name="Liam Đỗ" userId="13d772677a5a9e44" providerId="LiveId" clId="{2EFCE590-78F4-074C-B65A-D5E185BDD706}" dt="2020-09-18T09:37:12.543" v="5831" actId="478"/>
          <ac:picMkLst>
            <pc:docMk/>
            <pc:sldMk cId="1271554164" sldId="301"/>
            <ac:picMk id="32" creationId="{EA71E0B1-A9E2-BC46-886C-CAB4CD9A6BB3}"/>
          </ac:picMkLst>
        </pc:picChg>
        <pc:picChg chg="add del mod">
          <ac:chgData name="Liam Đỗ" userId="13d772677a5a9e44" providerId="LiveId" clId="{2EFCE590-78F4-074C-B65A-D5E185BDD706}" dt="2020-09-18T09:39:02.195" v="5836" actId="478"/>
          <ac:picMkLst>
            <pc:docMk/>
            <pc:sldMk cId="1271554164" sldId="301"/>
            <ac:picMk id="34" creationId="{A7346F50-545D-6244-AB6F-D9DF06F6EFFE}"/>
          </ac:picMkLst>
        </pc:picChg>
        <pc:picChg chg="add del mod">
          <ac:chgData name="Liam Đỗ" userId="13d772677a5a9e44" providerId="LiveId" clId="{2EFCE590-78F4-074C-B65A-D5E185BDD706}" dt="2020-09-18T09:39:22.243" v="5842" actId="478"/>
          <ac:picMkLst>
            <pc:docMk/>
            <pc:sldMk cId="1271554164" sldId="301"/>
            <ac:picMk id="38" creationId="{40B0DB2A-A171-464E-B6A0-FFECAD3CF8E6}"/>
          </ac:picMkLst>
        </pc:picChg>
        <pc:picChg chg="add del mod">
          <ac:chgData name="Liam Đỗ" userId="13d772677a5a9e44" providerId="LiveId" clId="{2EFCE590-78F4-074C-B65A-D5E185BDD706}" dt="2020-09-18T10:32:42.156" v="5979" actId="478"/>
          <ac:picMkLst>
            <pc:docMk/>
            <pc:sldMk cId="1271554164" sldId="301"/>
            <ac:picMk id="63" creationId="{B3FE1584-A0D5-DE42-9981-54D87E94DE46}"/>
          </ac:picMkLst>
        </pc:picChg>
        <pc:picChg chg="add mod">
          <ac:chgData name="Liam Đỗ" userId="13d772677a5a9e44" providerId="LiveId" clId="{2EFCE590-78F4-074C-B65A-D5E185BDD706}" dt="2020-09-18T10:32:48.226" v="5980"/>
          <ac:picMkLst>
            <pc:docMk/>
            <pc:sldMk cId="1271554164" sldId="301"/>
            <ac:picMk id="64" creationId="{3073597F-1437-E04F-BC06-089E0D3765F8}"/>
          </ac:picMkLst>
        </pc:picChg>
        <pc:cxnChg chg="add del">
          <ac:chgData name="Liam Đỗ" userId="13d772677a5a9e44" providerId="LiveId" clId="{2EFCE590-78F4-074C-B65A-D5E185BDD706}" dt="2020-09-18T08:29:31.367" v="5115" actId="26606"/>
          <ac:cxnSpMkLst>
            <pc:docMk/>
            <pc:sldMk cId="1271554164" sldId="301"/>
            <ac:cxnSpMk id="43" creationId="{DCD67800-37AC-4E14-89B0-F79DCB3FB86D}"/>
          </ac:cxnSpMkLst>
        </pc:cxnChg>
        <pc:cxnChg chg="add del">
          <ac:chgData name="Liam Đỗ" userId="13d772677a5a9e44" providerId="LiveId" clId="{2EFCE590-78F4-074C-B65A-D5E185BDD706}" dt="2020-09-18T08:29:31.367" v="5115" actId="26606"/>
          <ac:cxnSpMkLst>
            <pc:docMk/>
            <pc:sldMk cId="1271554164" sldId="301"/>
            <ac:cxnSpMk id="44" creationId="{20F1788F-A5AE-4188-8274-F7F2E3833ECD}"/>
          </ac:cxnSpMkLst>
        </pc:cxnChg>
        <pc:cxnChg chg="add del">
          <ac:chgData name="Liam Đỗ" userId="13d772677a5a9e44" providerId="LiveId" clId="{2EFCE590-78F4-074C-B65A-D5E185BDD706}" dt="2020-09-18T08:29:47.018" v="5121" actId="26606"/>
          <ac:cxnSpMkLst>
            <pc:docMk/>
            <pc:sldMk cId="1271554164" sldId="301"/>
            <ac:cxnSpMk id="56" creationId="{DCD67800-37AC-4E14-89B0-F79DCB3FB86D}"/>
          </ac:cxnSpMkLst>
        </pc:cxnChg>
        <pc:cxnChg chg="add del">
          <ac:chgData name="Liam Đỗ" userId="13d772677a5a9e44" providerId="LiveId" clId="{2EFCE590-78F4-074C-B65A-D5E185BDD706}" dt="2020-09-18T08:29:47.018" v="5121" actId="26606"/>
          <ac:cxnSpMkLst>
            <pc:docMk/>
            <pc:sldMk cId="1271554164" sldId="301"/>
            <ac:cxnSpMk id="57" creationId="{20F1788F-A5AE-4188-8274-F7F2E3833ECD}"/>
          </ac:cxnSpMkLst>
        </pc:cxnChg>
      </pc:sldChg>
      <pc:sldChg chg="addSp delSp modSp add del mod modTransition modAnim">
        <pc:chgData name="Liam Đỗ" userId="13d772677a5a9e44" providerId="LiveId" clId="{2EFCE590-78F4-074C-B65A-D5E185BDD706}" dt="2020-09-18T10:32:08.727" v="5977" actId="2696"/>
        <pc:sldMkLst>
          <pc:docMk/>
          <pc:sldMk cId="906806765" sldId="302"/>
        </pc:sldMkLst>
        <pc:spChg chg="add mod topLvl">
          <ac:chgData name="Liam Đỗ" userId="13d772677a5a9e44" providerId="LiveId" clId="{2EFCE590-78F4-074C-B65A-D5E185BDD706}" dt="2020-09-18T09:37:25.853" v="5832" actId="14100"/>
          <ac:spMkLst>
            <pc:docMk/>
            <pc:sldMk cId="906806765" sldId="302"/>
            <ac:spMk id="2" creationId="{6A9F1FD3-FB9D-E849-A93D-D7B75C70CDBC}"/>
          </ac:spMkLst>
        </pc:spChg>
        <pc:spChg chg="add del mod">
          <ac:chgData name="Liam Đỗ" userId="13d772677a5a9e44" providerId="LiveId" clId="{2EFCE590-78F4-074C-B65A-D5E185BDD706}" dt="2020-09-18T08:21:03.997" v="4991"/>
          <ac:spMkLst>
            <pc:docMk/>
            <pc:sldMk cId="906806765" sldId="302"/>
            <ac:spMk id="3" creationId="{8CC42790-AB18-9E47-B58D-76344899BF4E}"/>
          </ac:spMkLst>
        </pc:spChg>
        <pc:spChg chg="add mod topLvl">
          <ac:chgData name="Liam Đỗ" userId="13d772677a5a9e44" providerId="LiveId" clId="{2EFCE590-78F4-074C-B65A-D5E185BDD706}" dt="2020-09-18T09:35:40.804" v="5819" actId="165"/>
          <ac:spMkLst>
            <pc:docMk/>
            <pc:sldMk cId="906806765" sldId="302"/>
            <ac:spMk id="10" creationId="{923DA2A2-D257-924C-8359-DB23D4D46381}"/>
          </ac:spMkLst>
        </pc:spChg>
        <pc:spChg chg="add del mod">
          <ac:chgData name="Liam Đỗ" userId="13d772677a5a9e44" providerId="LiveId" clId="{2EFCE590-78F4-074C-B65A-D5E185BDD706}" dt="2020-09-18T08:22:41.597" v="5012" actId="478"/>
          <ac:spMkLst>
            <pc:docMk/>
            <pc:sldMk cId="906806765" sldId="302"/>
            <ac:spMk id="13" creationId="{7839FF51-6199-004A-8A85-F22910533D68}"/>
          </ac:spMkLst>
        </pc:spChg>
        <pc:spChg chg="mod topLvl">
          <ac:chgData name="Liam Đỗ" userId="13d772677a5a9e44" providerId="LiveId" clId="{2EFCE590-78F4-074C-B65A-D5E185BDD706}" dt="2020-09-18T09:35:40.804" v="5819" actId="165"/>
          <ac:spMkLst>
            <pc:docMk/>
            <pc:sldMk cId="906806765" sldId="302"/>
            <ac:spMk id="20" creationId="{BF30297F-CA3C-7443-ADD7-C687C39ED7BE}"/>
          </ac:spMkLst>
        </pc:spChg>
        <pc:spChg chg="mod topLvl">
          <ac:chgData name="Liam Đỗ" userId="13d772677a5a9e44" providerId="LiveId" clId="{2EFCE590-78F4-074C-B65A-D5E185BDD706}" dt="2020-09-18T09:35:40.804" v="5819" actId="165"/>
          <ac:spMkLst>
            <pc:docMk/>
            <pc:sldMk cId="906806765" sldId="302"/>
            <ac:spMk id="23" creationId="{6DEB5EA9-8696-0C4C-8785-7914E64DA8F0}"/>
          </ac:spMkLst>
        </pc:spChg>
        <pc:grpChg chg="add del mod">
          <ac:chgData name="Liam Đỗ" userId="13d772677a5a9e44" providerId="LiveId" clId="{2EFCE590-78F4-074C-B65A-D5E185BDD706}" dt="2020-09-18T09:35:40.804" v="5819" actId="165"/>
          <ac:grpSpMkLst>
            <pc:docMk/>
            <pc:sldMk cId="906806765" sldId="302"/>
            <ac:grpSpMk id="6" creationId="{20BCE1B2-53A8-C143-8B3C-A1BEA0F5E03A}"/>
          </ac:grpSpMkLst>
        </pc:grpChg>
        <pc:picChg chg="add mod topLvl">
          <ac:chgData name="Liam Đỗ" userId="13d772677a5a9e44" providerId="LiveId" clId="{2EFCE590-78F4-074C-B65A-D5E185BDD706}" dt="2020-09-18T09:35:40.804" v="5819" actId="165"/>
          <ac:picMkLst>
            <pc:docMk/>
            <pc:sldMk cId="906806765" sldId="302"/>
            <ac:picMk id="5" creationId="{2640BE09-3BF4-EC42-B0AE-CA87D191DE94}"/>
          </ac:picMkLst>
        </pc:picChg>
        <pc:picChg chg="add del mod">
          <ac:chgData name="Liam Đỗ" userId="13d772677a5a9e44" providerId="LiveId" clId="{2EFCE590-78F4-074C-B65A-D5E185BDD706}" dt="2020-09-18T08:22:02.846" v="5004" actId="478"/>
          <ac:picMkLst>
            <pc:docMk/>
            <pc:sldMk cId="906806765" sldId="302"/>
            <ac:picMk id="11" creationId="{5BA2F383-1BC1-FE46-9F58-00490E7D1863}"/>
          </ac:picMkLst>
        </pc:picChg>
        <pc:picChg chg="add del mod">
          <ac:chgData name="Liam Đỗ" userId="13d772677a5a9e44" providerId="LiveId" clId="{2EFCE590-78F4-074C-B65A-D5E185BDD706}" dt="2020-09-18T08:22:19.761" v="5009" actId="478"/>
          <ac:picMkLst>
            <pc:docMk/>
            <pc:sldMk cId="906806765" sldId="302"/>
            <ac:picMk id="12" creationId="{A8799EA4-FD20-A74D-9984-A2971DD8619D}"/>
          </ac:picMkLst>
        </pc:picChg>
        <pc:picChg chg="add del mod">
          <ac:chgData name="Liam Đỗ" userId="13d772677a5a9e44" providerId="LiveId" clId="{2EFCE590-78F4-074C-B65A-D5E185BDD706}" dt="2020-09-18T08:25:56.537" v="5084" actId="478"/>
          <ac:picMkLst>
            <pc:docMk/>
            <pc:sldMk cId="906806765" sldId="302"/>
            <ac:picMk id="15" creationId="{952C9C35-4525-4648-9591-46A4786D6F6C}"/>
          </ac:picMkLst>
        </pc:picChg>
        <pc:picChg chg="add del mod">
          <ac:chgData name="Liam Đỗ" userId="13d772677a5a9e44" providerId="LiveId" clId="{2EFCE590-78F4-074C-B65A-D5E185BDD706}" dt="2020-09-18T09:40:08.420" v="5857" actId="478"/>
          <ac:picMkLst>
            <pc:docMk/>
            <pc:sldMk cId="906806765" sldId="302"/>
            <ac:picMk id="17" creationId="{F5B33678-EAAE-D149-985E-5C0DA35496B9}"/>
          </ac:picMkLst>
        </pc:picChg>
        <pc:picChg chg="add del mod">
          <ac:chgData name="Liam Đỗ" userId="13d772677a5a9e44" providerId="LiveId" clId="{2EFCE590-78F4-074C-B65A-D5E185BDD706}" dt="2020-09-18T08:21:33.035" v="4998" actId="478"/>
          <ac:picMkLst>
            <pc:docMk/>
            <pc:sldMk cId="906806765" sldId="302"/>
            <ac:picMk id="22" creationId="{0348B526-96F6-024E-AA07-AC2FB8448393}"/>
          </ac:picMkLst>
        </pc:picChg>
      </pc:sldChg>
      <pc:sldChg chg="addSp delSp modSp add mod modTransition modAnim">
        <pc:chgData name="Liam Đỗ" userId="13d772677a5a9e44" providerId="LiveId" clId="{2EFCE590-78F4-074C-B65A-D5E185BDD706}" dt="2020-09-18T10:33:16.703" v="5989" actId="1076"/>
        <pc:sldMkLst>
          <pc:docMk/>
          <pc:sldMk cId="296272915" sldId="303"/>
        </pc:sldMkLst>
        <pc:spChg chg="add del mod">
          <ac:chgData name="Liam Đỗ" userId="13d772677a5a9e44" providerId="LiveId" clId="{2EFCE590-78F4-074C-B65A-D5E185BDD706}" dt="2020-09-18T08:31:39.792" v="5163" actId="478"/>
          <ac:spMkLst>
            <pc:docMk/>
            <pc:sldMk cId="296272915" sldId="303"/>
            <ac:spMk id="2" creationId="{EBAC1677-9DE8-D348-8174-AD912E35E90D}"/>
          </ac:spMkLst>
        </pc:spChg>
        <pc:spChg chg="mod">
          <ac:chgData name="Liam Đỗ" userId="13d772677a5a9e44" providerId="LiveId" clId="{2EFCE590-78F4-074C-B65A-D5E185BDD706}" dt="2020-09-18T08:31:49.759" v="5164"/>
          <ac:spMkLst>
            <pc:docMk/>
            <pc:sldMk cId="296272915" sldId="303"/>
            <ac:spMk id="15" creationId="{58DB6E08-FA61-964F-9B26-58CB92E5C940}"/>
          </ac:spMkLst>
        </pc:spChg>
        <pc:grpChg chg="add del mod">
          <ac:chgData name="Liam Đỗ" userId="13d772677a5a9e44" providerId="LiveId" clId="{2EFCE590-78F4-074C-B65A-D5E185BDD706}" dt="2020-09-18T09:39:40.582" v="5850" actId="478"/>
          <ac:grpSpMkLst>
            <pc:docMk/>
            <pc:sldMk cId="296272915" sldId="303"/>
            <ac:grpSpMk id="14" creationId="{BB11E9FF-7EDD-BA4F-8024-81C423F7CF32}"/>
          </ac:grpSpMkLst>
        </pc:grpChg>
        <pc:grpChg chg="del mod">
          <ac:chgData name="Liam Đỗ" userId="13d772677a5a9e44" providerId="LiveId" clId="{2EFCE590-78F4-074C-B65A-D5E185BDD706}" dt="2020-09-18T08:31:35.105" v="5161" actId="478"/>
          <ac:grpSpMkLst>
            <pc:docMk/>
            <pc:sldMk cId="296272915" sldId="303"/>
            <ac:grpSpMk id="24" creationId="{68BCE383-A15C-B640-9FE0-BFC06F1DC1D9}"/>
          </ac:grpSpMkLst>
        </pc:grpChg>
        <pc:picChg chg="add mod">
          <ac:chgData name="Liam Đỗ" userId="13d772677a5a9e44" providerId="LiveId" clId="{2EFCE590-78F4-074C-B65A-D5E185BDD706}" dt="2020-09-18T08:31:33.074" v="5160" actId="1076"/>
          <ac:picMkLst>
            <pc:docMk/>
            <pc:sldMk cId="296272915" sldId="303"/>
            <ac:picMk id="4" creationId="{BC6C860D-B72C-664D-8FBB-CD2B17EA6875}"/>
          </ac:picMkLst>
        </pc:picChg>
        <pc:picChg chg="add mod">
          <ac:chgData name="Liam Đỗ" userId="13d772677a5a9e44" providerId="LiveId" clId="{2EFCE590-78F4-074C-B65A-D5E185BDD706}" dt="2020-09-18T08:31:33.074" v="5160" actId="1076"/>
          <ac:picMkLst>
            <pc:docMk/>
            <pc:sldMk cId="296272915" sldId="303"/>
            <ac:picMk id="6" creationId="{B863CA7D-FC42-414E-A982-70A550374A0B}"/>
          </ac:picMkLst>
        </pc:picChg>
        <pc:picChg chg="add mod">
          <ac:chgData name="Liam Đỗ" userId="13d772677a5a9e44" providerId="LiveId" clId="{2EFCE590-78F4-074C-B65A-D5E185BDD706}" dt="2020-09-18T10:33:16.703" v="5989" actId="1076"/>
          <ac:picMkLst>
            <pc:docMk/>
            <pc:sldMk cId="296272915" sldId="303"/>
            <ac:picMk id="10" creationId="{72CCCF76-0FE5-0446-9513-ED9B313D4CF3}"/>
          </ac:picMkLst>
        </pc:picChg>
        <pc:picChg chg="mod">
          <ac:chgData name="Liam Đỗ" userId="13d772677a5a9e44" providerId="LiveId" clId="{2EFCE590-78F4-074C-B65A-D5E185BDD706}" dt="2020-09-18T08:31:49.759" v="5164"/>
          <ac:picMkLst>
            <pc:docMk/>
            <pc:sldMk cId="296272915" sldId="303"/>
            <ac:picMk id="16" creationId="{2D10359B-9E98-6743-9E60-FD5780F34DE8}"/>
          </ac:picMkLst>
        </pc:picChg>
        <pc:picChg chg="add del mod">
          <ac:chgData name="Liam Đỗ" userId="13d772677a5a9e44" providerId="LiveId" clId="{2EFCE590-78F4-074C-B65A-D5E185BDD706}" dt="2020-09-18T10:33:13.743" v="5988" actId="478"/>
          <ac:picMkLst>
            <pc:docMk/>
            <pc:sldMk cId="296272915" sldId="303"/>
            <ac:picMk id="17" creationId="{38A4246D-478A-FA4A-87C9-6FA1C9CFEAB7}"/>
          </ac:picMkLst>
        </pc:picChg>
      </pc:sldChg>
      <pc:sldChg chg="addSp delSp modSp add mod setBg modAnim">
        <pc:chgData name="Liam Đỗ" userId="13d772677a5a9e44" providerId="LiveId" clId="{2EFCE590-78F4-074C-B65A-D5E185BDD706}" dt="2020-09-18T09:29:16.840" v="5791"/>
        <pc:sldMkLst>
          <pc:docMk/>
          <pc:sldMk cId="3729013748" sldId="304"/>
        </pc:sldMkLst>
        <pc:spChg chg="mod">
          <ac:chgData name="Liam Đỗ" userId="13d772677a5a9e44" providerId="LiveId" clId="{2EFCE590-78F4-074C-B65A-D5E185BDD706}" dt="2020-09-18T08:50:31.907" v="5366" actId="1037"/>
          <ac:spMkLst>
            <pc:docMk/>
            <pc:sldMk cId="3729013748" sldId="304"/>
            <ac:spMk id="8" creationId="{05983B8B-5DF7-F04D-8769-ABC146A7BB65}"/>
          </ac:spMkLst>
        </pc:spChg>
        <pc:spChg chg="del">
          <ac:chgData name="Liam Đỗ" userId="13d772677a5a9e44" providerId="LiveId" clId="{2EFCE590-78F4-074C-B65A-D5E185BDD706}" dt="2020-09-18T08:52:56.857" v="5406" actId="478"/>
          <ac:spMkLst>
            <pc:docMk/>
            <pc:sldMk cId="3729013748" sldId="304"/>
            <ac:spMk id="9" creationId="{BBB26C06-5F1D-9341-8DDF-BFAFD5DBE8B5}"/>
          </ac:spMkLst>
        </pc:spChg>
        <pc:spChg chg="add mod">
          <ac:chgData name="Liam Đỗ" userId="13d772677a5a9e44" providerId="LiveId" clId="{2EFCE590-78F4-074C-B65A-D5E185BDD706}" dt="2020-09-18T08:38:25.778" v="5207" actId="164"/>
          <ac:spMkLst>
            <pc:docMk/>
            <pc:sldMk cId="3729013748" sldId="304"/>
            <ac:spMk id="25" creationId="{FDC363F4-315A-2B47-9A46-E80A9B4AB717}"/>
          </ac:spMkLst>
        </pc:spChg>
        <pc:spChg chg="add mod">
          <ac:chgData name="Liam Đỗ" userId="13d772677a5a9e44" providerId="LiveId" clId="{2EFCE590-78F4-074C-B65A-D5E185BDD706}" dt="2020-09-18T08:42:07.046" v="5257" actId="164"/>
          <ac:spMkLst>
            <pc:docMk/>
            <pc:sldMk cId="3729013748" sldId="304"/>
            <ac:spMk id="35" creationId="{A3C3CBBC-1B53-FE4F-BD65-03AC3A13AFB9}"/>
          </ac:spMkLst>
        </pc:spChg>
        <pc:grpChg chg="del">
          <ac:chgData name="Liam Đỗ" userId="13d772677a5a9e44" providerId="LiveId" clId="{2EFCE590-78F4-074C-B65A-D5E185BDD706}" dt="2020-09-18T08:34:23.514" v="5179" actId="478"/>
          <ac:grpSpMkLst>
            <pc:docMk/>
            <pc:sldMk cId="3729013748" sldId="304"/>
            <ac:grpSpMk id="14" creationId="{BB11E9FF-7EDD-BA4F-8024-81C423F7CF32}"/>
          </ac:grpSpMkLst>
        </pc:grpChg>
        <pc:grpChg chg="add mod">
          <ac:chgData name="Liam Đỗ" userId="13d772677a5a9e44" providerId="LiveId" clId="{2EFCE590-78F4-074C-B65A-D5E185BDD706}" dt="2020-09-18T08:56:24.432" v="5444" actId="14100"/>
          <ac:grpSpMkLst>
            <pc:docMk/>
            <pc:sldMk cId="3729013748" sldId="304"/>
            <ac:grpSpMk id="26" creationId="{1E6DC961-10B5-5E47-983A-53CBAB4C3ABC}"/>
          </ac:grpSpMkLst>
        </pc:grpChg>
        <pc:grpChg chg="add mod">
          <ac:chgData name="Liam Đỗ" userId="13d772677a5a9e44" providerId="LiveId" clId="{2EFCE590-78F4-074C-B65A-D5E185BDD706}" dt="2020-09-18T09:22:50.387" v="5748" actId="1076"/>
          <ac:grpSpMkLst>
            <pc:docMk/>
            <pc:sldMk cId="3729013748" sldId="304"/>
            <ac:grpSpMk id="36" creationId="{DC1673F0-4D92-4042-9431-FE5B87B72D07}"/>
          </ac:grpSpMkLst>
        </pc:grpChg>
        <pc:picChg chg="add mod">
          <ac:chgData name="Liam Đỗ" userId="13d772677a5a9e44" providerId="LiveId" clId="{2EFCE590-78F4-074C-B65A-D5E185BDD706}" dt="2020-09-18T09:23:18.378" v="5757" actId="1076"/>
          <ac:picMkLst>
            <pc:docMk/>
            <pc:sldMk cId="3729013748" sldId="304"/>
            <ac:picMk id="3" creationId="{9FB4A0D0-5E67-E141-9E66-EF165ABA7A81}"/>
          </ac:picMkLst>
        </pc:picChg>
        <pc:picChg chg="del">
          <ac:chgData name="Liam Đỗ" userId="13d772677a5a9e44" providerId="LiveId" clId="{2EFCE590-78F4-074C-B65A-D5E185BDD706}" dt="2020-09-18T08:34:22.010" v="5178" actId="478"/>
          <ac:picMkLst>
            <pc:docMk/>
            <pc:sldMk cId="3729013748" sldId="304"/>
            <ac:picMk id="4" creationId="{BC6C860D-B72C-664D-8FBB-CD2B17EA6875}"/>
          </ac:picMkLst>
        </pc:picChg>
        <pc:picChg chg="del">
          <ac:chgData name="Liam Đỗ" userId="13d772677a5a9e44" providerId="LiveId" clId="{2EFCE590-78F4-074C-B65A-D5E185BDD706}" dt="2020-09-18T08:34:22.010" v="5178" actId="478"/>
          <ac:picMkLst>
            <pc:docMk/>
            <pc:sldMk cId="3729013748" sldId="304"/>
            <ac:picMk id="6" creationId="{B863CA7D-FC42-414E-A982-70A550374A0B}"/>
          </ac:picMkLst>
        </pc:picChg>
        <pc:picChg chg="add mod">
          <ac:chgData name="Liam Đỗ" userId="13d772677a5a9e44" providerId="LiveId" clId="{2EFCE590-78F4-074C-B65A-D5E185BDD706}" dt="2020-09-18T09:23:18.378" v="5757" actId="1076"/>
          <ac:picMkLst>
            <pc:docMk/>
            <pc:sldMk cId="3729013748" sldId="304"/>
            <ac:picMk id="7" creationId="{C0097D83-151E-6044-80C6-2C47B94F2C45}"/>
          </ac:picMkLst>
        </pc:picChg>
        <pc:picChg chg="del">
          <ac:chgData name="Liam Đỗ" userId="13d772677a5a9e44" providerId="LiveId" clId="{2EFCE590-78F4-074C-B65A-D5E185BDD706}" dt="2020-09-18T08:34:22.010" v="5178" actId="478"/>
          <ac:picMkLst>
            <pc:docMk/>
            <pc:sldMk cId="3729013748" sldId="304"/>
            <ac:picMk id="10" creationId="{72CCCF76-0FE5-0446-9513-ED9B313D4CF3}"/>
          </ac:picMkLst>
        </pc:picChg>
        <pc:picChg chg="add mod">
          <ac:chgData name="Liam Đỗ" userId="13d772677a5a9e44" providerId="LiveId" clId="{2EFCE590-78F4-074C-B65A-D5E185BDD706}" dt="2020-09-18T09:22:36.782" v="5747" actId="1076"/>
          <ac:picMkLst>
            <pc:docMk/>
            <pc:sldMk cId="3729013748" sldId="304"/>
            <ac:picMk id="11" creationId="{CA09F136-FEB4-4841-AC83-8DE577CE3754}"/>
          </ac:picMkLst>
        </pc:picChg>
        <pc:picChg chg="add mod">
          <ac:chgData name="Liam Đỗ" userId="13d772677a5a9e44" providerId="LiveId" clId="{2EFCE590-78F4-074C-B65A-D5E185BDD706}" dt="2020-09-18T09:23:18.378" v="5757" actId="1076"/>
          <ac:picMkLst>
            <pc:docMk/>
            <pc:sldMk cId="3729013748" sldId="304"/>
            <ac:picMk id="13" creationId="{3B6ADCD9-D4EB-D840-88DD-567C42AE6536}"/>
          </ac:picMkLst>
        </pc:picChg>
        <pc:picChg chg="add del mod">
          <ac:chgData name="Liam Đỗ" userId="13d772677a5a9e44" providerId="LiveId" clId="{2EFCE590-78F4-074C-B65A-D5E185BDD706}" dt="2020-09-18T08:35:31.812" v="5189" actId="478"/>
          <ac:picMkLst>
            <pc:docMk/>
            <pc:sldMk cId="3729013748" sldId="304"/>
            <ac:picMk id="18" creationId="{209023A4-DF04-0242-BBAC-7CBD1D304428}"/>
          </ac:picMkLst>
        </pc:picChg>
        <pc:picChg chg="add del mod">
          <ac:chgData name="Liam Đỗ" userId="13d772677a5a9e44" providerId="LiveId" clId="{2EFCE590-78F4-074C-B65A-D5E185BDD706}" dt="2020-09-18T08:35:48.759" v="5192" actId="478"/>
          <ac:picMkLst>
            <pc:docMk/>
            <pc:sldMk cId="3729013748" sldId="304"/>
            <ac:picMk id="20" creationId="{7F686BDF-F57F-874E-B8BF-1799CF044F95}"/>
          </ac:picMkLst>
        </pc:picChg>
        <pc:picChg chg="add mod">
          <ac:chgData name="Liam Đỗ" userId="13d772677a5a9e44" providerId="LiveId" clId="{2EFCE590-78F4-074C-B65A-D5E185BDD706}" dt="2020-09-18T09:23:14.616" v="5756" actId="1038"/>
          <ac:picMkLst>
            <pc:docMk/>
            <pc:sldMk cId="3729013748" sldId="304"/>
            <ac:picMk id="22" creationId="{3228F3DF-20B1-B14B-95C0-01B1ED85F24B}"/>
          </ac:picMkLst>
        </pc:picChg>
        <pc:picChg chg="add mod">
          <ac:chgData name="Liam Đỗ" userId="13d772677a5a9e44" providerId="LiveId" clId="{2EFCE590-78F4-074C-B65A-D5E185BDD706}" dt="2020-09-18T08:54:40.550" v="5429" actId="14100"/>
          <ac:picMkLst>
            <pc:docMk/>
            <pc:sldMk cId="3729013748" sldId="304"/>
            <ac:picMk id="24" creationId="{D3029D34-AA3C-7E4B-B78F-5975266B043B}"/>
          </ac:picMkLst>
        </pc:picChg>
        <pc:picChg chg="add mod">
          <ac:chgData name="Liam Đỗ" userId="13d772677a5a9e44" providerId="LiveId" clId="{2EFCE590-78F4-074C-B65A-D5E185BDD706}" dt="2020-09-18T08:50:31.907" v="5366" actId="1037"/>
          <ac:picMkLst>
            <pc:docMk/>
            <pc:sldMk cId="3729013748" sldId="304"/>
            <ac:picMk id="28" creationId="{B1376537-9CD7-1149-80F6-EED2E10FC8C5}"/>
          </ac:picMkLst>
        </pc:picChg>
        <pc:picChg chg="add mod">
          <ac:chgData name="Liam Đỗ" userId="13d772677a5a9e44" providerId="LiveId" clId="{2EFCE590-78F4-074C-B65A-D5E185BDD706}" dt="2020-09-18T08:53:58.406" v="5418" actId="1076"/>
          <ac:picMkLst>
            <pc:docMk/>
            <pc:sldMk cId="3729013748" sldId="304"/>
            <ac:picMk id="30" creationId="{81D8217C-67D3-2E40-B95F-D1AA131ED919}"/>
          </ac:picMkLst>
        </pc:picChg>
        <pc:picChg chg="add del mod">
          <ac:chgData name="Liam Đỗ" userId="13d772677a5a9e44" providerId="LiveId" clId="{2EFCE590-78F4-074C-B65A-D5E185BDD706}" dt="2020-09-18T08:40:35.586" v="5242" actId="478"/>
          <ac:picMkLst>
            <pc:docMk/>
            <pc:sldMk cId="3729013748" sldId="304"/>
            <ac:picMk id="32" creationId="{5E67885C-859C-A041-BF67-B77D89318282}"/>
          </ac:picMkLst>
        </pc:picChg>
        <pc:picChg chg="add mod">
          <ac:chgData name="Liam Đỗ" userId="13d772677a5a9e44" providerId="LiveId" clId="{2EFCE590-78F4-074C-B65A-D5E185BDD706}" dt="2020-09-18T08:42:07.046" v="5257" actId="164"/>
          <ac:picMkLst>
            <pc:docMk/>
            <pc:sldMk cId="3729013748" sldId="304"/>
            <ac:picMk id="34" creationId="{1C8A4E69-5C55-5642-BA64-7DB3CF678EC8}"/>
          </ac:picMkLst>
        </pc:picChg>
        <pc:picChg chg="add mod">
          <ac:chgData name="Liam Đỗ" userId="13d772677a5a9e44" providerId="LiveId" clId="{2EFCE590-78F4-074C-B65A-D5E185BDD706}" dt="2020-09-18T08:54:01.984" v="5419" actId="1076"/>
          <ac:picMkLst>
            <pc:docMk/>
            <pc:sldMk cId="3729013748" sldId="304"/>
            <ac:picMk id="38" creationId="{0C7C711B-C829-CD49-8E0E-6209E16CEF92}"/>
          </ac:picMkLst>
        </pc:picChg>
        <pc:picChg chg="add mod">
          <ac:chgData name="Liam Đỗ" userId="13d772677a5a9e44" providerId="LiveId" clId="{2EFCE590-78F4-074C-B65A-D5E185BDD706}" dt="2020-09-18T08:56:10.849" v="5441" actId="1076"/>
          <ac:picMkLst>
            <pc:docMk/>
            <pc:sldMk cId="3729013748" sldId="304"/>
            <ac:picMk id="40" creationId="{621A7A5B-34CD-1847-A47B-36DA9F4BE8AC}"/>
          </ac:picMkLst>
        </pc:picChg>
        <pc:picChg chg="add del mod">
          <ac:chgData name="Liam Đỗ" userId="13d772677a5a9e44" providerId="LiveId" clId="{2EFCE590-78F4-074C-B65A-D5E185BDD706}" dt="2020-09-18T08:50:04.254" v="5359" actId="478"/>
          <ac:picMkLst>
            <pc:docMk/>
            <pc:sldMk cId="3729013748" sldId="304"/>
            <ac:picMk id="41" creationId="{387F4C48-601C-1943-A2ED-1542F9F7A249}"/>
          </ac:picMkLst>
        </pc:picChg>
        <pc:picChg chg="add mod">
          <ac:chgData name="Liam Đỗ" userId="13d772677a5a9e44" providerId="LiveId" clId="{2EFCE590-78F4-074C-B65A-D5E185BDD706}" dt="2020-09-18T08:56:19.513" v="5443" actId="1076"/>
          <ac:picMkLst>
            <pc:docMk/>
            <pc:sldMk cId="3729013748" sldId="304"/>
            <ac:picMk id="43" creationId="{B6B5004D-8BC5-4044-B25E-D3713F029AD3}"/>
          </ac:picMkLst>
        </pc:picChg>
        <pc:picChg chg="add del mod">
          <ac:chgData name="Liam Đỗ" userId="13d772677a5a9e44" providerId="LiveId" clId="{2EFCE590-78F4-074C-B65A-D5E185BDD706}" dt="2020-09-18T08:44:10.691" v="5270" actId="478"/>
          <ac:picMkLst>
            <pc:docMk/>
            <pc:sldMk cId="3729013748" sldId="304"/>
            <ac:picMk id="45" creationId="{E4FD4BF8-77D7-7D49-9061-C311891D4F1F}"/>
          </ac:picMkLst>
        </pc:picChg>
        <pc:picChg chg="add mod">
          <ac:chgData name="Liam Đỗ" userId="13d772677a5a9e44" providerId="LiveId" clId="{2EFCE590-78F4-074C-B65A-D5E185BDD706}" dt="2020-09-18T08:54:25.942" v="5424" actId="14100"/>
          <ac:picMkLst>
            <pc:docMk/>
            <pc:sldMk cId="3729013748" sldId="304"/>
            <ac:picMk id="47" creationId="{9C352D53-DE8E-0E43-A699-8A654BD358AD}"/>
          </ac:picMkLst>
        </pc:picChg>
        <pc:picChg chg="add del mod">
          <ac:chgData name="Liam Đỗ" userId="13d772677a5a9e44" providerId="LiveId" clId="{2EFCE590-78F4-074C-B65A-D5E185BDD706}" dt="2020-09-18T08:46:47.581" v="5317" actId="478"/>
          <ac:picMkLst>
            <pc:docMk/>
            <pc:sldMk cId="3729013748" sldId="304"/>
            <ac:picMk id="49" creationId="{1532DAE4-2920-E948-9C83-86B6090BA680}"/>
          </ac:picMkLst>
        </pc:picChg>
        <pc:picChg chg="add mod">
          <ac:chgData name="Liam Đỗ" userId="13d772677a5a9e44" providerId="LiveId" clId="{2EFCE590-78F4-074C-B65A-D5E185BDD706}" dt="2020-09-18T08:56:19.513" v="5443" actId="1076"/>
          <ac:picMkLst>
            <pc:docMk/>
            <pc:sldMk cId="3729013748" sldId="304"/>
            <ac:picMk id="51" creationId="{F17DC4DD-91BF-EF41-8B19-D40657E6A458}"/>
          </ac:picMkLst>
        </pc:picChg>
        <pc:picChg chg="add mod">
          <ac:chgData name="Liam Đỗ" userId="13d772677a5a9e44" providerId="LiveId" clId="{2EFCE590-78F4-074C-B65A-D5E185BDD706}" dt="2020-09-18T08:50:31.907" v="5366" actId="1037"/>
          <ac:picMkLst>
            <pc:docMk/>
            <pc:sldMk cId="3729013748" sldId="304"/>
            <ac:picMk id="53" creationId="{F9BB6ED7-50FA-274F-8048-06C9FDD49FC1}"/>
          </ac:picMkLst>
        </pc:picChg>
        <pc:picChg chg="add del mod">
          <ac:chgData name="Liam Đỗ" userId="13d772677a5a9e44" providerId="LiveId" clId="{2EFCE590-78F4-074C-B65A-D5E185BDD706}" dt="2020-09-18T08:48:11.004" v="5334" actId="478"/>
          <ac:picMkLst>
            <pc:docMk/>
            <pc:sldMk cId="3729013748" sldId="304"/>
            <ac:picMk id="55" creationId="{574D5113-F951-9648-B87B-D578666C2E8B}"/>
          </ac:picMkLst>
        </pc:picChg>
        <pc:picChg chg="add mod">
          <ac:chgData name="Liam Đỗ" userId="13d772677a5a9e44" providerId="LiveId" clId="{2EFCE590-78F4-074C-B65A-D5E185BDD706}" dt="2020-09-18T08:56:13.847" v="5442" actId="1076"/>
          <ac:picMkLst>
            <pc:docMk/>
            <pc:sldMk cId="3729013748" sldId="304"/>
            <ac:picMk id="57" creationId="{8B435D29-E7E6-5446-B8E8-4D4158689C61}"/>
          </ac:picMkLst>
        </pc:picChg>
        <pc:picChg chg="add mod">
          <ac:chgData name="Liam Đỗ" userId="13d772677a5a9e44" providerId="LiveId" clId="{2EFCE590-78F4-074C-B65A-D5E185BDD706}" dt="2020-09-18T08:54:58.033" v="5433" actId="1076"/>
          <ac:picMkLst>
            <pc:docMk/>
            <pc:sldMk cId="3729013748" sldId="304"/>
            <ac:picMk id="59" creationId="{DEDE9FB6-90FC-BF40-A23E-22D1BDACFA27}"/>
          </ac:picMkLst>
        </pc:picChg>
      </pc:sldChg>
      <pc:sldChg chg="addSp delSp modSp add mod delAnim modAnim">
        <pc:chgData name="Liam Đỗ" userId="13d772677a5a9e44" providerId="LiveId" clId="{2EFCE590-78F4-074C-B65A-D5E185BDD706}" dt="2020-09-18T09:11:15.827" v="5608" actId="478"/>
        <pc:sldMkLst>
          <pc:docMk/>
          <pc:sldMk cId="383082970" sldId="305"/>
        </pc:sldMkLst>
        <pc:spChg chg="add mod">
          <ac:chgData name="Liam Đỗ" userId="13d772677a5a9e44" providerId="LiveId" clId="{2EFCE590-78F4-074C-B65A-D5E185BDD706}" dt="2020-09-18T09:09:17.291" v="5589" actId="14100"/>
          <ac:spMkLst>
            <pc:docMk/>
            <pc:sldMk cId="383082970" sldId="305"/>
            <ac:spMk id="3" creationId="{29CB7A13-3401-344E-847B-14A5012C9AE0}"/>
          </ac:spMkLst>
        </pc:spChg>
        <pc:grpChg chg="add del mod">
          <ac:chgData name="Liam Đỗ" userId="13d772677a5a9e44" providerId="LiveId" clId="{2EFCE590-78F4-074C-B65A-D5E185BDD706}" dt="2020-09-18T09:08:03.488" v="5565" actId="165"/>
          <ac:grpSpMkLst>
            <pc:docMk/>
            <pc:sldMk cId="383082970" sldId="305"/>
            <ac:grpSpMk id="2" creationId="{7DA0148B-BED2-7C42-A20D-AB0D771D1B44}"/>
          </ac:grpSpMkLst>
        </pc:grpChg>
        <pc:grpChg chg="add del mod">
          <ac:chgData name="Liam Đỗ" userId="13d772677a5a9e44" providerId="LiveId" clId="{2EFCE590-78F4-074C-B65A-D5E185BDD706}" dt="2020-09-18T09:11:15.827" v="5608" actId="478"/>
          <ac:grpSpMkLst>
            <pc:docMk/>
            <pc:sldMk cId="383082970" sldId="305"/>
            <ac:grpSpMk id="16" creationId="{AE09CFF2-F5C5-A946-A552-EA578515FEEF}"/>
          </ac:grpSpMkLst>
        </pc:grpChg>
        <pc:grpChg chg="mod">
          <ac:chgData name="Liam Đỗ" userId="13d772677a5a9e44" providerId="LiveId" clId="{2EFCE590-78F4-074C-B65A-D5E185BDD706}" dt="2020-09-18T09:04:22.703" v="5563" actId="12788"/>
          <ac:grpSpMkLst>
            <pc:docMk/>
            <pc:sldMk cId="383082970" sldId="305"/>
            <ac:grpSpMk id="20" creationId="{0B050C09-C907-5E40-85A1-68972C418E8B}"/>
          </ac:grpSpMkLst>
        </pc:grpChg>
        <pc:grpChg chg="add del mod">
          <ac:chgData name="Liam Đỗ" userId="13d772677a5a9e44" providerId="LiveId" clId="{2EFCE590-78F4-074C-B65A-D5E185BDD706}" dt="2020-09-18T09:11:15.827" v="5608" actId="478"/>
          <ac:grpSpMkLst>
            <pc:docMk/>
            <pc:sldMk cId="383082970" sldId="305"/>
            <ac:grpSpMk id="23" creationId="{3AFFD08E-0B7C-8C4A-BD1C-38B4DE2A7207}"/>
          </ac:grpSpMkLst>
        </pc:grpChg>
        <pc:grpChg chg="add del mod">
          <ac:chgData name="Liam Đỗ" userId="13d772677a5a9e44" providerId="LiveId" clId="{2EFCE590-78F4-074C-B65A-D5E185BDD706}" dt="2020-09-18T09:11:15.827" v="5608" actId="478"/>
          <ac:grpSpMkLst>
            <pc:docMk/>
            <pc:sldMk cId="383082970" sldId="305"/>
            <ac:grpSpMk id="26" creationId="{F9003051-A0FA-1E48-AAF2-4BB4BD5E6097}"/>
          </ac:grpSpMkLst>
        </pc:grpChg>
        <pc:grpChg chg="add del mod">
          <ac:chgData name="Liam Đỗ" userId="13d772677a5a9e44" providerId="LiveId" clId="{2EFCE590-78F4-074C-B65A-D5E185BDD706}" dt="2020-09-18T09:11:15.827" v="5608" actId="478"/>
          <ac:grpSpMkLst>
            <pc:docMk/>
            <pc:sldMk cId="383082970" sldId="305"/>
            <ac:grpSpMk id="29" creationId="{2BE4167C-806C-6341-96DB-F6F96D39F98E}"/>
          </ac:grpSpMkLst>
        </pc:grpChg>
        <pc:grpChg chg="add del mod">
          <ac:chgData name="Liam Đỗ" userId="13d772677a5a9e44" providerId="LiveId" clId="{2EFCE590-78F4-074C-B65A-D5E185BDD706}" dt="2020-09-18T09:11:10.959" v="5606"/>
          <ac:grpSpMkLst>
            <pc:docMk/>
            <pc:sldMk cId="383082970" sldId="305"/>
            <ac:grpSpMk id="32" creationId="{E35C4F29-DEF2-C04C-9123-5B876E811658}"/>
          </ac:grpSpMkLst>
        </pc:grpChg>
        <pc:grpChg chg="add del mod">
          <ac:chgData name="Liam Đỗ" userId="13d772677a5a9e44" providerId="LiveId" clId="{2EFCE590-78F4-074C-B65A-D5E185BDD706}" dt="2020-09-18T09:11:10.959" v="5606"/>
          <ac:grpSpMkLst>
            <pc:docMk/>
            <pc:sldMk cId="383082970" sldId="305"/>
            <ac:grpSpMk id="35" creationId="{DE7D3E5E-3D96-C248-9D02-AE18D0D9B80C}"/>
          </ac:grpSpMkLst>
        </pc:grpChg>
        <pc:grpChg chg="add del mod">
          <ac:chgData name="Liam Đỗ" userId="13d772677a5a9e44" providerId="LiveId" clId="{2EFCE590-78F4-074C-B65A-D5E185BDD706}" dt="2020-09-18T09:11:10.959" v="5606"/>
          <ac:grpSpMkLst>
            <pc:docMk/>
            <pc:sldMk cId="383082970" sldId="305"/>
            <ac:grpSpMk id="38" creationId="{D9C2E9BE-36C9-FF4A-A781-FCB42C50353B}"/>
          </ac:grpSpMkLst>
        </pc:grpChg>
        <pc:grpChg chg="add del mod">
          <ac:chgData name="Liam Đỗ" userId="13d772677a5a9e44" providerId="LiveId" clId="{2EFCE590-78F4-074C-B65A-D5E185BDD706}" dt="2020-09-18T09:11:10.959" v="5606"/>
          <ac:grpSpMkLst>
            <pc:docMk/>
            <pc:sldMk cId="383082970" sldId="305"/>
            <ac:grpSpMk id="41" creationId="{3066148A-8992-3745-A69C-A6FC2D6255F2}"/>
          </ac:grpSpMkLst>
        </pc:grpChg>
        <pc:picChg chg="add mod">
          <ac:chgData name="Liam Đỗ" userId="13d772677a5a9e44" providerId="LiveId" clId="{2EFCE590-78F4-074C-B65A-D5E185BDD706}" dt="2020-09-18T09:09:11.181" v="5588" actId="1036"/>
          <ac:picMkLst>
            <pc:docMk/>
            <pc:sldMk cId="383082970" sldId="305"/>
            <ac:picMk id="5" creationId="{CE93EE69-2EA0-514B-B0B1-9BD03A489E90}"/>
          </ac:picMkLst>
        </pc:picChg>
        <pc:picChg chg="add mod topLvl">
          <ac:chgData name="Liam Đỗ" userId="13d772677a5a9e44" providerId="LiveId" clId="{2EFCE590-78F4-074C-B65A-D5E185BDD706}" dt="2020-09-18T09:08:03.488" v="5565" actId="165"/>
          <ac:picMkLst>
            <pc:docMk/>
            <pc:sldMk cId="383082970" sldId="305"/>
            <ac:picMk id="10" creationId="{EDFE3FF6-29B2-B545-B05E-7EA3CBD565D5}"/>
          </ac:picMkLst>
        </pc:picChg>
        <pc:picChg chg="add del mod topLvl">
          <ac:chgData name="Liam Đỗ" userId="13d772677a5a9e44" providerId="LiveId" clId="{2EFCE590-78F4-074C-B65A-D5E185BDD706}" dt="2020-09-18T09:08:05.557" v="5566" actId="478"/>
          <ac:picMkLst>
            <pc:docMk/>
            <pc:sldMk cId="383082970" sldId="305"/>
            <ac:picMk id="11" creationId="{17272D8C-E81D-5E41-A5A7-4DB9854C13E3}"/>
          </ac:picMkLst>
        </pc:picChg>
        <pc:picChg chg="mod">
          <ac:chgData name="Liam Đỗ" userId="13d772677a5a9e44" providerId="LiveId" clId="{2EFCE590-78F4-074C-B65A-D5E185BDD706}" dt="2020-09-18T09:04:22.703" v="5563" actId="12788"/>
          <ac:picMkLst>
            <pc:docMk/>
            <pc:sldMk cId="383082970" sldId="305"/>
            <ac:picMk id="15" creationId="{41E87B14-82E4-8941-AE0A-52EC8414F3F0}"/>
          </ac:picMkLst>
        </pc:picChg>
        <pc:picChg chg="mod">
          <ac:chgData name="Liam Đỗ" userId="13d772677a5a9e44" providerId="LiveId" clId="{2EFCE590-78F4-074C-B65A-D5E185BDD706}" dt="2020-09-18T09:10:12.753" v="5590"/>
          <ac:picMkLst>
            <pc:docMk/>
            <pc:sldMk cId="383082970" sldId="305"/>
            <ac:picMk id="17" creationId="{08274583-BEC5-DA45-990E-303D519EB412}"/>
          </ac:picMkLst>
        </pc:picChg>
        <pc:picChg chg="mod">
          <ac:chgData name="Liam Đỗ" userId="13d772677a5a9e44" providerId="LiveId" clId="{2EFCE590-78F4-074C-B65A-D5E185BDD706}" dt="2020-09-18T09:10:12.753" v="5590"/>
          <ac:picMkLst>
            <pc:docMk/>
            <pc:sldMk cId="383082970" sldId="305"/>
            <ac:picMk id="18" creationId="{A7693487-F5CC-4945-BFAF-17335BFAB1E8}"/>
          </ac:picMkLst>
        </pc:picChg>
        <pc:picChg chg="mod">
          <ac:chgData name="Liam Đỗ" userId="13d772677a5a9e44" providerId="LiveId" clId="{2EFCE590-78F4-074C-B65A-D5E185BDD706}" dt="2020-09-18T09:04:22.703" v="5563" actId="12788"/>
          <ac:picMkLst>
            <pc:docMk/>
            <pc:sldMk cId="383082970" sldId="305"/>
            <ac:picMk id="19" creationId="{4C541E6D-2DEF-564C-950B-E28470A30FC1}"/>
          </ac:picMkLst>
        </pc:picChg>
        <pc:picChg chg="mod">
          <ac:chgData name="Liam Đỗ" userId="13d772677a5a9e44" providerId="LiveId" clId="{2EFCE590-78F4-074C-B65A-D5E185BDD706}" dt="2020-09-18T09:10:12.753" v="5590"/>
          <ac:picMkLst>
            <pc:docMk/>
            <pc:sldMk cId="383082970" sldId="305"/>
            <ac:picMk id="24" creationId="{7D30958E-D3C3-E645-A181-E9879DFE7E2B}"/>
          </ac:picMkLst>
        </pc:picChg>
        <pc:picChg chg="mod">
          <ac:chgData name="Liam Đỗ" userId="13d772677a5a9e44" providerId="LiveId" clId="{2EFCE590-78F4-074C-B65A-D5E185BDD706}" dt="2020-09-18T09:10:12.753" v="5590"/>
          <ac:picMkLst>
            <pc:docMk/>
            <pc:sldMk cId="383082970" sldId="305"/>
            <ac:picMk id="25" creationId="{C5B2DAFE-1F23-9E48-A61E-FB9FF3DE654B}"/>
          </ac:picMkLst>
        </pc:picChg>
        <pc:picChg chg="mod">
          <ac:chgData name="Liam Đỗ" userId="13d772677a5a9e44" providerId="LiveId" clId="{2EFCE590-78F4-074C-B65A-D5E185BDD706}" dt="2020-09-18T09:10:12.753" v="5590"/>
          <ac:picMkLst>
            <pc:docMk/>
            <pc:sldMk cId="383082970" sldId="305"/>
            <ac:picMk id="27" creationId="{459FE330-3346-964D-901D-22564340502D}"/>
          </ac:picMkLst>
        </pc:picChg>
        <pc:picChg chg="mod">
          <ac:chgData name="Liam Đỗ" userId="13d772677a5a9e44" providerId="LiveId" clId="{2EFCE590-78F4-074C-B65A-D5E185BDD706}" dt="2020-09-18T09:10:12.753" v="5590"/>
          <ac:picMkLst>
            <pc:docMk/>
            <pc:sldMk cId="383082970" sldId="305"/>
            <ac:picMk id="28" creationId="{8D9F874A-37DE-874C-A02E-EC649C9534AB}"/>
          </ac:picMkLst>
        </pc:picChg>
        <pc:picChg chg="mod">
          <ac:chgData name="Liam Đỗ" userId="13d772677a5a9e44" providerId="LiveId" clId="{2EFCE590-78F4-074C-B65A-D5E185BDD706}" dt="2020-09-18T09:10:12.753" v="5590"/>
          <ac:picMkLst>
            <pc:docMk/>
            <pc:sldMk cId="383082970" sldId="305"/>
            <ac:picMk id="30" creationId="{94214A4D-3ED7-4949-91F1-31364C920359}"/>
          </ac:picMkLst>
        </pc:picChg>
        <pc:picChg chg="mod">
          <ac:chgData name="Liam Đỗ" userId="13d772677a5a9e44" providerId="LiveId" clId="{2EFCE590-78F4-074C-B65A-D5E185BDD706}" dt="2020-09-18T09:10:12.753" v="5590"/>
          <ac:picMkLst>
            <pc:docMk/>
            <pc:sldMk cId="383082970" sldId="305"/>
            <ac:picMk id="31" creationId="{13137709-B4D2-FB49-B798-4905E388826C}"/>
          </ac:picMkLst>
        </pc:picChg>
        <pc:picChg chg="mod">
          <ac:chgData name="Liam Đỗ" userId="13d772677a5a9e44" providerId="LiveId" clId="{2EFCE590-78F4-074C-B65A-D5E185BDD706}" dt="2020-09-18T09:11:09.903" v="5605"/>
          <ac:picMkLst>
            <pc:docMk/>
            <pc:sldMk cId="383082970" sldId="305"/>
            <ac:picMk id="33" creationId="{42B5A60D-B1D4-314D-B455-3E452636E1F1}"/>
          </ac:picMkLst>
        </pc:picChg>
        <pc:picChg chg="mod">
          <ac:chgData name="Liam Đỗ" userId="13d772677a5a9e44" providerId="LiveId" clId="{2EFCE590-78F4-074C-B65A-D5E185BDD706}" dt="2020-09-18T09:11:09.903" v="5605"/>
          <ac:picMkLst>
            <pc:docMk/>
            <pc:sldMk cId="383082970" sldId="305"/>
            <ac:picMk id="34" creationId="{6DC86AC2-6AA7-1E42-A2CD-4580CB0B10D1}"/>
          </ac:picMkLst>
        </pc:picChg>
        <pc:picChg chg="mod">
          <ac:chgData name="Liam Đỗ" userId="13d772677a5a9e44" providerId="LiveId" clId="{2EFCE590-78F4-074C-B65A-D5E185BDD706}" dt="2020-09-18T09:11:09.903" v="5605"/>
          <ac:picMkLst>
            <pc:docMk/>
            <pc:sldMk cId="383082970" sldId="305"/>
            <ac:picMk id="36" creationId="{56D88DC0-F1A0-C94F-82F3-82A7AD0C302E}"/>
          </ac:picMkLst>
        </pc:picChg>
        <pc:picChg chg="mod">
          <ac:chgData name="Liam Đỗ" userId="13d772677a5a9e44" providerId="LiveId" clId="{2EFCE590-78F4-074C-B65A-D5E185BDD706}" dt="2020-09-18T09:11:09.903" v="5605"/>
          <ac:picMkLst>
            <pc:docMk/>
            <pc:sldMk cId="383082970" sldId="305"/>
            <ac:picMk id="37" creationId="{C6F59703-60AC-EC43-9328-FE8284837247}"/>
          </ac:picMkLst>
        </pc:picChg>
        <pc:picChg chg="mod">
          <ac:chgData name="Liam Đỗ" userId="13d772677a5a9e44" providerId="LiveId" clId="{2EFCE590-78F4-074C-B65A-D5E185BDD706}" dt="2020-09-18T09:11:09.903" v="5605"/>
          <ac:picMkLst>
            <pc:docMk/>
            <pc:sldMk cId="383082970" sldId="305"/>
            <ac:picMk id="39" creationId="{5CA0FFC3-5AB5-7349-A88D-D1304964BE4C}"/>
          </ac:picMkLst>
        </pc:picChg>
        <pc:picChg chg="mod">
          <ac:chgData name="Liam Đỗ" userId="13d772677a5a9e44" providerId="LiveId" clId="{2EFCE590-78F4-074C-B65A-D5E185BDD706}" dt="2020-09-18T09:11:09.903" v="5605"/>
          <ac:picMkLst>
            <pc:docMk/>
            <pc:sldMk cId="383082970" sldId="305"/>
            <ac:picMk id="40" creationId="{459E0C9B-CF4B-B64C-B9E9-00D062AB5971}"/>
          </ac:picMkLst>
        </pc:picChg>
        <pc:picChg chg="mod">
          <ac:chgData name="Liam Đỗ" userId="13d772677a5a9e44" providerId="LiveId" clId="{2EFCE590-78F4-074C-B65A-D5E185BDD706}" dt="2020-09-18T09:11:09.903" v="5605"/>
          <ac:picMkLst>
            <pc:docMk/>
            <pc:sldMk cId="383082970" sldId="305"/>
            <ac:picMk id="42" creationId="{3F7686DD-8426-244A-95E0-0450DD0FD2FD}"/>
          </ac:picMkLst>
        </pc:picChg>
        <pc:picChg chg="mod">
          <ac:chgData name="Liam Đỗ" userId="13d772677a5a9e44" providerId="LiveId" clId="{2EFCE590-78F4-074C-B65A-D5E185BDD706}" dt="2020-09-18T09:11:09.903" v="5605"/>
          <ac:picMkLst>
            <pc:docMk/>
            <pc:sldMk cId="383082970" sldId="305"/>
            <ac:picMk id="43" creationId="{C874A170-07AD-C54C-A34D-A5C099D54F8B}"/>
          </ac:picMkLst>
        </pc:picChg>
      </pc:sldChg>
      <pc:sldChg chg="add modAnim">
        <pc:chgData name="Liam Đỗ" userId="13d772677a5a9e44" providerId="LiveId" clId="{2EFCE590-78F4-074C-B65A-D5E185BDD706}" dt="2020-09-18T09:30:47.794" v="5792"/>
        <pc:sldMkLst>
          <pc:docMk/>
          <pc:sldMk cId="1533556634" sldId="306"/>
        </pc:sldMkLst>
      </pc:sldChg>
      <pc:sldChg chg="addSp delSp modSp add mod modTransition modAnim">
        <pc:chgData name="Liam Đỗ" userId="13d772677a5a9e44" providerId="LiveId" clId="{2EFCE590-78F4-074C-B65A-D5E185BDD706}" dt="2020-09-18T10:33:05.115" v="5984" actId="1076"/>
        <pc:sldMkLst>
          <pc:docMk/>
          <pc:sldMk cId="1932770238" sldId="307"/>
        </pc:sldMkLst>
        <pc:spChg chg="mod">
          <ac:chgData name="Liam Đỗ" userId="13d772677a5a9e44" providerId="LiveId" clId="{2EFCE590-78F4-074C-B65A-D5E185BDD706}" dt="2020-09-18T09:15:04.273" v="5692" actId="164"/>
          <ac:spMkLst>
            <pc:docMk/>
            <pc:sldMk cId="1932770238" sldId="307"/>
            <ac:spMk id="2" creationId="{004CD7A6-D692-FD41-BBFA-455749C598A9}"/>
          </ac:spMkLst>
        </pc:spChg>
        <pc:spChg chg="del">
          <ac:chgData name="Liam Đỗ" userId="13d772677a5a9e44" providerId="LiveId" clId="{2EFCE590-78F4-074C-B65A-D5E185BDD706}" dt="2020-09-18T09:12:35.840" v="5613" actId="478"/>
          <ac:spMkLst>
            <pc:docMk/>
            <pc:sldMk cId="1932770238" sldId="307"/>
            <ac:spMk id="3" creationId="{DC163B48-F09B-A541-87C8-7B19627476B0}"/>
          </ac:spMkLst>
        </pc:spChg>
        <pc:spChg chg="mod">
          <ac:chgData name="Liam Đỗ" userId="13d772677a5a9e44" providerId="LiveId" clId="{2EFCE590-78F4-074C-B65A-D5E185BDD706}" dt="2020-09-18T09:15:04.273" v="5692" actId="164"/>
          <ac:spMkLst>
            <pc:docMk/>
            <pc:sldMk cId="1932770238" sldId="307"/>
            <ac:spMk id="4" creationId="{5D9AB70C-A427-BC41-B61B-0D1F2D506A90}"/>
          </ac:spMkLst>
        </pc:spChg>
        <pc:spChg chg="mod">
          <ac:chgData name="Liam Đỗ" userId="13d772677a5a9e44" providerId="LiveId" clId="{2EFCE590-78F4-074C-B65A-D5E185BDD706}" dt="2020-09-18T09:13:17.978" v="5622" actId="14100"/>
          <ac:spMkLst>
            <pc:docMk/>
            <pc:sldMk cId="1932770238" sldId="307"/>
            <ac:spMk id="7" creationId="{29698F15-C5A1-5C42-808B-1A7E2916A9F4}"/>
          </ac:spMkLst>
        </pc:spChg>
        <pc:spChg chg="mod">
          <ac:chgData name="Liam Đỗ" userId="13d772677a5a9e44" providerId="LiveId" clId="{2EFCE590-78F4-074C-B65A-D5E185BDD706}" dt="2020-09-18T09:12:31.355" v="5612"/>
          <ac:spMkLst>
            <pc:docMk/>
            <pc:sldMk cId="1932770238" sldId="307"/>
            <ac:spMk id="10" creationId="{3FF9A70A-2695-A44A-83C3-EAE27F0B922D}"/>
          </ac:spMkLst>
        </pc:spChg>
        <pc:spChg chg="del">
          <ac:chgData name="Liam Đỗ" userId="13d772677a5a9e44" providerId="LiveId" clId="{2EFCE590-78F4-074C-B65A-D5E185BDD706}" dt="2020-09-18T09:12:35.840" v="5613" actId="478"/>
          <ac:spMkLst>
            <pc:docMk/>
            <pc:sldMk cId="1932770238" sldId="307"/>
            <ac:spMk id="12" creationId="{237D1E1D-7086-7245-BCDE-0718B1E95BB8}"/>
          </ac:spMkLst>
        </pc:spChg>
        <pc:spChg chg="del">
          <ac:chgData name="Liam Đỗ" userId="13d772677a5a9e44" providerId="LiveId" clId="{2EFCE590-78F4-074C-B65A-D5E185BDD706}" dt="2020-09-18T09:12:35.840" v="5613" actId="478"/>
          <ac:spMkLst>
            <pc:docMk/>
            <pc:sldMk cId="1932770238" sldId="307"/>
            <ac:spMk id="13" creationId="{DC280C26-697A-EF4E-8475-A3F63017129E}"/>
          </ac:spMkLst>
        </pc:spChg>
        <pc:spChg chg="del">
          <ac:chgData name="Liam Đỗ" userId="13d772677a5a9e44" providerId="LiveId" clId="{2EFCE590-78F4-074C-B65A-D5E185BDD706}" dt="2020-09-18T09:12:35.840" v="5613" actId="478"/>
          <ac:spMkLst>
            <pc:docMk/>
            <pc:sldMk cId="1932770238" sldId="307"/>
            <ac:spMk id="14" creationId="{D701CBB4-06DD-874E-AB10-23CF1C2A80E8}"/>
          </ac:spMkLst>
        </pc:spChg>
        <pc:spChg chg="del">
          <ac:chgData name="Liam Đỗ" userId="13d772677a5a9e44" providerId="LiveId" clId="{2EFCE590-78F4-074C-B65A-D5E185BDD706}" dt="2020-09-18T09:12:35.840" v="5613" actId="478"/>
          <ac:spMkLst>
            <pc:docMk/>
            <pc:sldMk cId="1932770238" sldId="307"/>
            <ac:spMk id="16" creationId="{F965B1EB-0E79-6642-BAE2-4C44731FD61D}"/>
          </ac:spMkLst>
        </pc:spChg>
        <pc:spChg chg="mod">
          <ac:chgData name="Liam Đỗ" userId="13d772677a5a9e44" providerId="LiveId" clId="{2EFCE590-78F4-074C-B65A-D5E185BDD706}" dt="2020-09-18T09:12:55.204" v="5619"/>
          <ac:spMkLst>
            <pc:docMk/>
            <pc:sldMk cId="1932770238" sldId="307"/>
            <ac:spMk id="17" creationId="{F6CC9359-21C4-0F4B-AE68-9244413EACDC}"/>
          </ac:spMkLst>
        </pc:spChg>
        <pc:spChg chg="add mod">
          <ac:chgData name="Liam Đỗ" userId="13d772677a5a9e44" providerId="LiveId" clId="{2EFCE590-78F4-074C-B65A-D5E185BDD706}" dt="2020-09-18T10:33:05.115" v="5984" actId="1076"/>
          <ac:spMkLst>
            <pc:docMk/>
            <pc:sldMk cId="1932770238" sldId="307"/>
            <ac:spMk id="19" creationId="{6FA3F636-9D1C-BB48-9202-4888D33873C5}"/>
          </ac:spMkLst>
        </pc:spChg>
        <pc:grpChg chg="add mod">
          <ac:chgData name="Liam Đỗ" userId="13d772677a5a9e44" providerId="LiveId" clId="{2EFCE590-78F4-074C-B65A-D5E185BDD706}" dt="2020-09-18T09:15:04.273" v="5692" actId="164"/>
          <ac:grpSpMkLst>
            <pc:docMk/>
            <pc:sldMk cId="1932770238" sldId="307"/>
            <ac:grpSpMk id="5" creationId="{F05F30FF-F972-AC4A-8BCF-B66B98C2DA1E}"/>
          </ac:grpSpMkLst>
        </pc:grpChg>
        <pc:grpChg chg="add del mod">
          <ac:chgData name="Liam Đỗ" userId="13d772677a5a9e44" providerId="LiveId" clId="{2EFCE590-78F4-074C-B65A-D5E185BDD706}" dt="2020-09-18T09:39:27.025" v="5845" actId="478"/>
          <ac:grpSpMkLst>
            <pc:docMk/>
            <pc:sldMk cId="1932770238" sldId="307"/>
            <ac:grpSpMk id="15" creationId="{823D93DE-2AB6-824F-8B08-AA3BE41D4A2A}"/>
          </ac:grpSpMkLst>
        </pc:grpChg>
        <pc:picChg chg="mod">
          <ac:chgData name="Liam Đỗ" userId="13d772677a5a9e44" providerId="LiveId" clId="{2EFCE590-78F4-074C-B65A-D5E185BDD706}" dt="2020-09-18T09:12:55.204" v="5619"/>
          <ac:picMkLst>
            <pc:docMk/>
            <pc:sldMk cId="1932770238" sldId="307"/>
            <ac:picMk id="18" creationId="{C097AC70-4035-D04C-986D-2E50DB21EE52}"/>
          </ac:picMkLst>
        </pc:picChg>
        <pc:picChg chg="add del mod">
          <ac:chgData name="Liam Đỗ" userId="13d772677a5a9e44" providerId="LiveId" clId="{2EFCE590-78F4-074C-B65A-D5E185BDD706}" dt="2020-09-18T10:32:54.563" v="5981" actId="478"/>
          <ac:picMkLst>
            <pc:docMk/>
            <pc:sldMk cId="1932770238" sldId="307"/>
            <ac:picMk id="20" creationId="{88E7BB40-FAAF-BE44-BD15-37713F9156DB}"/>
          </ac:picMkLst>
        </pc:picChg>
        <pc:picChg chg="add mod">
          <ac:chgData name="Liam Đỗ" userId="13d772677a5a9e44" providerId="LiveId" clId="{2EFCE590-78F4-074C-B65A-D5E185BDD706}" dt="2020-09-18T10:33:01.213" v="5983" actId="1076"/>
          <ac:picMkLst>
            <pc:docMk/>
            <pc:sldMk cId="1932770238" sldId="307"/>
            <ac:picMk id="21" creationId="{38DBA8BC-BCC1-2C4E-BEB6-45B7FCC4B22A}"/>
          </ac:picMkLst>
        </pc:picChg>
      </pc:sldChg>
      <pc:sldChg chg="addSp delSp modSp add mod modTransition">
        <pc:chgData name="Liam Đỗ" userId="13d772677a5a9e44" providerId="LiveId" clId="{2EFCE590-78F4-074C-B65A-D5E185BDD706}" dt="2020-09-18T10:33:08.910" v="5986"/>
        <pc:sldMkLst>
          <pc:docMk/>
          <pc:sldMk cId="931755222" sldId="308"/>
        </pc:sldMkLst>
        <pc:spChg chg="add mod">
          <ac:chgData name="Liam Đỗ" userId="13d772677a5a9e44" providerId="LiveId" clId="{2EFCE590-78F4-074C-B65A-D5E185BDD706}" dt="2020-09-18T09:15:19.218" v="5696" actId="1076"/>
          <ac:spMkLst>
            <pc:docMk/>
            <pc:sldMk cId="931755222" sldId="308"/>
            <ac:spMk id="7" creationId="{80DF9FC0-729E-1147-B981-D2A91AF9601E}"/>
          </ac:spMkLst>
        </pc:spChg>
        <pc:spChg chg="mod">
          <ac:chgData name="Liam Đỗ" userId="13d772677a5a9e44" providerId="LiveId" clId="{2EFCE590-78F4-074C-B65A-D5E185BDD706}" dt="2020-09-18T09:15:16.625" v="5695"/>
          <ac:spMkLst>
            <pc:docMk/>
            <pc:sldMk cId="931755222" sldId="308"/>
            <ac:spMk id="11" creationId="{41374A13-85C2-8749-802E-A4F08BF83A98}"/>
          </ac:spMkLst>
        </pc:spChg>
        <pc:spChg chg="mod">
          <ac:chgData name="Liam Đỗ" userId="13d772677a5a9e44" providerId="LiveId" clId="{2EFCE590-78F4-074C-B65A-D5E185BDD706}" dt="2020-09-18T09:15:16.625" v="5695"/>
          <ac:spMkLst>
            <pc:docMk/>
            <pc:sldMk cId="931755222" sldId="308"/>
            <ac:spMk id="12" creationId="{0045E4BC-DF31-9E4A-A43B-A89E107B939C}"/>
          </ac:spMkLst>
        </pc:spChg>
        <pc:spChg chg="add mod">
          <ac:chgData name="Liam Đỗ" userId="13d772677a5a9e44" providerId="LiveId" clId="{2EFCE590-78F4-074C-B65A-D5E185BDD706}" dt="2020-09-18T09:15:19.218" v="5696" actId="1076"/>
          <ac:spMkLst>
            <pc:docMk/>
            <pc:sldMk cId="931755222" sldId="308"/>
            <ac:spMk id="13" creationId="{6ED69E8C-3F46-C044-B8E7-A8C753F798BE}"/>
          </ac:spMkLst>
        </pc:spChg>
        <pc:grpChg chg="add mod">
          <ac:chgData name="Liam Đỗ" userId="13d772677a5a9e44" providerId="LiveId" clId="{2EFCE590-78F4-074C-B65A-D5E185BDD706}" dt="2020-09-18T09:15:19.218" v="5696" actId="1076"/>
          <ac:grpSpMkLst>
            <pc:docMk/>
            <pc:sldMk cId="931755222" sldId="308"/>
            <ac:grpSpMk id="10" creationId="{7076D025-C519-024B-A315-AE3757ACCDCC}"/>
          </ac:grpSpMkLst>
        </pc:grpChg>
        <pc:grpChg chg="del">
          <ac:chgData name="Liam Đỗ" userId="13d772677a5a9e44" providerId="LiveId" clId="{2EFCE590-78F4-074C-B65A-D5E185BDD706}" dt="2020-09-18T09:39:32.007" v="5847" actId="478"/>
          <ac:grpSpMkLst>
            <pc:docMk/>
            <pc:sldMk cId="931755222" sldId="308"/>
            <ac:grpSpMk id="24" creationId="{68BCE383-A15C-B640-9FE0-BFC06F1DC1D9}"/>
          </ac:grpSpMkLst>
        </pc:grpChg>
        <pc:picChg chg="add del mod">
          <ac:chgData name="Liam Đỗ" userId="13d772677a5a9e44" providerId="LiveId" clId="{2EFCE590-78F4-074C-B65A-D5E185BDD706}" dt="2020-09-18T10:33:08.755" v="5985" actId="478"/>
          <ac:picMkLst>
            <pc:docMk/>
            <pc:sldMk cId="931755222" sldId="308"/>
            <ac:picMk id="14" creationId="{92E57777-2C13-894B-AD76-484C253D1E28}"/>
          </ac:picMkLst>
        </pc:picChg>
        <pc:picChg chg="add mod">
          <ac:chgData name="Liam Đỗ" userId="13d772677a5a9e44" providerId="LiveId" clId="{2EFCE590-78F4-074C-B65A-D5E185BDD706}" dt="2020-09-18T10:33:08.910" v="5986"/>
          <ac:picMkLst>
            <pc:docMk/>
            <pc:sldMk cId="931755222" sldId="308"/>
            <ac:picMk id="15" creationId="{249DD854-3E86-0047-8FA3-BE7E306321FA}"/>
          </ac:picMkLst>
        </pc:picChg>
      </pc:sldChg>
      <pc:sldChg chg="delSp add mod delAnim">
        <pc:chgData name="Liam Đỗ" userId="13d772677a5a9e44" providerId="LiveId" clId="{2EFCE590-78F4-074C-B65A-D5E185BDD706}" dt="2020-09-18T10:33:36.804" v="5990" actId="478"/>
        <pc:sldMkLst>
          <pc:docMk/>
          <pc:sldMk cId="926988405" sldId="309"/>
        </pc:sldMkLst>
        <pc:grpChg chg="del">
          <ac:chgData name="Liam Đỗ" userId="13d772677a5a9e44" providerId="LiveId" clId="{2EFCE590-78F4-074C-B65A-D5E185BDD706}" dt="2020-09-18T10:33:36.804" v="5990" actId="478"/>
          <ac:grpSpMkLst>
            <pc:docMk/>
            <pc:sldMk cId="926988405" sldId="309"/>
            <ac:grpSpMk id="16" creationId="{AE09CFF2-F5C5-A946-A552-EA578515FEEF}"/>
          </ac:grpSpMkLst>
        </pc:grpChg>
        <pc:grpChg chg="del">
          <ac:chgData name="Liam Đỗ" userId="13d772677a5a9e44" providerId="LiveId" clId="{2EFCE590-78F4-074C-B65A-D5E185BDD706}" dt="2020-09-18T10:33:36.804" v="5990" actId="478"/>
          <ac:grpSpMkLst>
            <pc:docMk/>
            <pc:sldMk cId="926988405" sldId="309"/>
            <ac:grpSpMk id="23" creationId="{3AFFD08E-0B7C-8C4A-BD1C-38B4DE2A7207}"/>
          </ac:grpSpMkLst>
        </pc:grpChg>
        <pc:grpChg chg="del">
          <ac:chgData name="Liam Đỗ" userId="13d772677a5a9e44" providerId="LiveId" clId="{2EFCE590-78F4-074C-B65A-D5E185BDD706}" dt="2020-09-18T10:33:36.804" v="5990" actId="478"/>
          <ac:grpSpMkLst>
            <pc:docMk/>
            <pc:sldMk cId="926988405" sldId="309"/>
            <ac:grpSpMk id="26" creationId="{F9003051-A0FA-1E48-AAF2-4BB4BD5E6097}"/>
          </ac:grpSpMkLst>
        </pc:grpChg>
        <pc:grpChg chg="del">
          <ac:chgData name="Liam Đỗ" userId="13d772677a5a9e44" providerId="LiveId" clId="{2EFCE590-78F4-074C-B65A-D5E185BDD706}" dt="2020-09-18T10:33:36.804" v="5990" actId="478"/>
          <ac:grpSpMkLst>
            <pc:docMk/>
            <pc:sldMk cId="926988405" sldId="309"/>
            <ac:grpSpMk id="29" creationId="{2BE4167C-806C-6341-96DB-F6F96D39F98E}"/>
          </ac:grpSpMkLst>
        </pc:grpChg>
      </pc:sldChg>
      <pc:sldChg chg="addSp delSp modSp add mod ord">
        <pc:chgData name="Liam Đỗ" userId="13d772677a5a9e44" providerId="LiveId" clId="{2EFCE590-78F4-074C-B65A-D5E185BDD706}" dt="2020-09-18T10:23:40.680" v="5876" actId="1076"/>
        <pc:sldMkLst>
          <pc:docMk/>
          <pc:sldMk cId="2510855329" sldId="310"/>
        </pc:sldMkLst>
        <pc:grpChg chg="del">
          <ac:chgData name="Liam Đỗ" userId="13d772677a5a9e44" providerId="LiveId" clId="{2EFCE590-78F4-074C-B65A-D5E185BDD706}" dt="2020-09-18T10:20:29.644" v="5865" actId="478"/>
          <ac:grpSpMkLst>
            <pc:docMk/>
            <pc:sldMk cId="2510855329" sldId="310"/>
            <ac:grpSpMk id="20" creationId="{0B050C09-C907-5E40-85A1-68972C418E8B}"/>
          </ac:grpSpMkLst>
        </pc:grpChg>
        <pc:picChg chg="add mod">
          <ac:chgData name="Liam Đỗ" userId="13d772677a5a9e44" providerId="LiveId" clId="{2EFCE590-78F4-074C-B65A-D5E185BDD706}" dt="2020-09-18T10:23:40.680" v="5876" actId="1076"/>
          <ac:picMkLst>
            <pc:docMk/>
            <pc:sldMk cId="2510855329" sldId="310"/>
            <ac:picMk id="3" creationId="{5C2B6DBC-7E2E-2F44-BC7C-651A25DA64D1}"/>
          </ac:picMkLst>
        </pc:picChg>
        <pc:picChg chg="del mod">
          <ac:chgData name="Liam Đỗ" userId="13d772677a5a9e44" providerId="LiveId" clId="{2EFCE590-78F4-074C-B65A-D5E185BDD706}" dt="2020-09-18T10:23:37.780" v="5875" actId="478"/>
          <ac:picMkLst>
            <pc:docMk/>
            <pc:sldMk cId="2510855329" sldId="310"/>
            <ac:picMk id="15" creationId="{41E87B14-82E4-8941-AE0A-52EC8414F3F0}"/>
          </ac:picMkLst>
        </pc:picChg>
        <pc:picChg chg="del">
          <ac:chgData name="Liam Đỗ" userId="13d772677a5a9e44" providerId="LiveId" clId="{2EFCE590-78F4-074C-B65A-D5E185BDD706}" dt="2020-09-18T10:20:29.644" v="5865" actId="478"/>
          <ac:picMkLst>
            <pc:docMk/>
            <pc:sldMk cId="2510855329" sldId="310"/>
            <ac:picMk id="19" creationId="{4C541E6D-2DEF-564C-950B-E28470A30FC1}"/>
          </ac:picMkLst>
        </pc:picChg>
      </pc:sldChg>
      <pc:sldChg chg="addSp modSp add mod">
        <pc:chgData name="Liam Đỗ" userId="13d772677a5a9e44" providerId="LiveId" clId="{2EFCE590-78F4-074C-B65A-D5E185BDD706}" dt="2020-09-18T10:24:08.689" v="5891" actId="167"/>
        <pc:sldMkLst>
          <pc:docMk/>
          <pc:sldMk cId="1438929296" sldId="311"/>
        </pc:sldMkLst>
        <pc:picChg chg="add mod">
          <ac:chgData name="Liam Đỗ" userId="13d772677a5a9e44" providerId="LiveId" clId="{2EFCE590-78F4-074C-B65A-D5E185BDD706}" dt="2020-09-18T10:24:08.689" v="5891" actId="167"/>
          <ac:picMkLst>
            <pc:docMk/>
            <pc:sldMk cId="1438929296" sldId="311"/>
            <ac:picMk id="12" creationId="{D7193FB4-F391-954F-A4C0-FABA33C4C5E3}"/>
          </ac:picMkLst>
        </pc:picChg>
      </pc:sldChg>
      <pc:sldChg chg="addSp delSp modSp add mod ord modTransition delAnim modAnim">
        <pc:chgData name="Liam Đỗ" userId="13d772677a5a9e44" providerId="LiveId" clId="{2EFCE590-78F4-074C-B65A-D5E185BDD706}" dt="2020-09-18T10:28:25.529" v="5947"/>
        <pc:sldMkLst>
          <pc:docMk/>
          <pc:sldMk cId="2193214668" sldId="312"/>
        </pc:sldMkLst>
        <pc:spChg chg="mod">
          <ac:chgData name="Liam Đỗ" userId="13d772677a5a9e44" providerId="LiveId" clId="{2EFCE590-78F4-074C-B65A-D5E185BDD706}" dt="2020-09-18T10:26:39.590" v="5942" actId="1037"/>
          <ac:spMkLst>
            <pc:docMk/>
            <pc:sldMk cId="2193214668" sldId="312"/>
            <ac:spMk id="2" creationId="{6A9F1FD3-FB9D-E849-A93D-D7B75C70CDBC}"/>
          </ac:spMkLst>
        </pc:spChg>
        <pc:spChg chg="mod">
          <ac:chgData name="Liam Đỗ" userId="13d772677a5a9e44" providerId="LiveId" clId="{2EFCE590-78F4-074C-B65A-D5E185BDD706}" dt="2020-09-18T10:25:57.725" v="5922" actId="1076"/>
          <ac:spMkLst>
            <pc:docMk/>
            <pc:sldMk cId="2193214668" sldId="312"/>
            <ac:spMk id="10" creationId="{923DA2A2-D257-924C-8359-DB23D4D46381}"/>
          </ac:spMkLst>
        </pc:spChg>
        <pc:spChg chg="mod">
          <ac:chgData name="Liam Đỗ" userId="13d772677a5a9e44" providerId="LiveId" clId="{2EFCE590-78F4-074C-B65A-D5E185BDD706}" dt="2020-09-18T10:26:14.964" v="5925" actId="1076"/>
          <ac:spMkLst>
            <pc:docMk/>
            <pc:sldMk cId="2193214668" sldId="312"/>
            <ac:spMk id="20" creationId="{BF30297F-CA3C-7443-ADD7-C687C39ED7BE}"/>
          </ac:spMkLst>
        </pc:spChg>
        <pc:spChg chg="mod">
          <ac:chgData name="Liam Đỗ" userId="13d772677a5a9e44" providerId="LiveId" clId="{2EFCE590-78F4-074C-B65A-D5E185BDD706}" dt="2020-09-18T10:25:57.725" v="5922" actId="1076"/>
          <ac:spMkLst>
            <pc:docMk/>
            <pc:sldMk cId="2193214668" sldId="312"/>
            <ac:spMk id="23" creationId="{6DEB5EA9-8696-0C4C-8785-7914E64DA8F0}"/>
          </ac:spMkLst>
        </pc:spChg>
        <pc:picChg chg="del">
          <ac:chgData name="Liam Đỗ" userId="13d772677a5a9e44" providerId="LiveId" clId="{2EFCE590-78F4-074C-B65A-D5E185BDD706}" dt="2020-09-18T10:26:32.597" v="5936" actId="478"/>
          <ac:picMkLst>
            <pc:docMk/>
            <pc:sldMk cId="2193214668" sldId="312"/>
            <ac:picMk id="5" creationId="{2640BE09-3BF4-EC42-B0AE-CA87D191DE94}"/>
          </ac:picMkLst>
        </pc:picChg>
        <pc:picChg chg="add del mod">
          <ac:chgData name="Liam Đỗ" userId="13d772677a5a9e44" providerId="LiveId" clId="{2EFCE590-78F4-074C-B65A-D5E185BDD706}" dt="2020-09-18T10:26:42.663" v="5944" actId="478"/>
          <ac:picMkLst>
            <pc:docMk/>
            <pc:sldMk cId="2193214668" sldId="312"/>
            <ac:picMk id="11" creationId="{646CA5DD-0BED-B44B-9460-40ADDFDD3F4E}"/>
          </ac:picMkLst>
        </pc:picChg>
      </pc:sldChg>
      <pc:sldChg chg="addSp modSp add">
        <pc:chgData name="Liam Đỗ" userId="13d772677a5a9e44" providerId="LiveId" clId="{2EFCE590-78F4-074C-B65A-D5E185BDD706}" dt="2020-09-18T10:30:34.725" v="5970" actId="167"/>
        <pc:sldMkLst>
          <pc:docMk/>
          <pc:sldMk cId="2597077906" sldId="313"/>
        </pc:sldMkLst>
        <pc:spChg chg="mod">
          <ac:chgData name="Liam Đỗ" userId="13d772677a5a9e44" providerId="LiveId" clId="{2EFCE590-78F4-074C-B65A-D5E185BDD706}" dt="2020-09-18T10:30:31.874" v="5969" actId="164"/>
          <ac:spMkLst>
            <pc:docMk/>
            <pc:sldMk cId="2597077906" sldId="313"/>
            <ac:spMk id="2" creationId="{6A9F1FD3-FB9D-E849-A93D-D7B75C70CDBC}"/>
          </ac:spMkLst>
        </pc:spChg>
        <pc:spChg chg="mod">
          <ac:chgData name="Liam Đỗ" userId="13d772677a5a9e44" providerId="LiveId" clId="{2EFCE590-78F4-074C-B65A-D5E185BDD706}" dt="2020-09-18T10:30:31.874" v="5969" actId="164"/>
          <ac:spMkLst>
            <pc:docMk/>
            <pc:sldMk cId="2597077906" sldId="313"/>
            <ac:spMk id="20" creationId="{BF30297F-CA3C-7443-ADD7-C687C39ED7BE}"/>
          </ac:spMkLst>
        </pc:spChg>
        <pc:grpChg chg="add mod">
          <ac:chgData name="Liam Đỗ" userId="13d772677a5a9e44" providerId="LiveId" clId="{2EFCE590-78F4-074C-B65A-D5E185BDD706}" dt="2020-09-18T10:30:34.725" v="5970" actId="167"/>
          <ac:grpSpMkLst>
            <pc:docMk/>
            <pc:sldMk cId="2597077906" sldId="313"/>
            <ac:grpSpMk id="3" creationId="{83069E9E-D5B6-4543-9487-5D7AC55D748F}"/>
          </ac:grpSpMkLst>
        </pc:grpChg>
      </pc:sldChg>
      <pc:sldChg chg="delSp modSp add del mod">
        <pc:chgData name="Liam Đỗ" userId="13d772677a5a9e44" providerId="LiveId" clId="{2EFCE590-78F4-074C-B65A-D5E185BDD706}" dt="2020-09-18T10:24:55.356" v="5894" actId="2696"/>
        <pc:sldMkLst>
          <pc:docMk/>
          <pc:sldMk cId="3361608652" sldId="313"/>
        </pc:sldMkLst>
        <pc:picChg chg="del mod">
          <ac:chgData name="Liam Đỗ" userId="13d772677a5a9e44" providerId="LiveId" clId="{2EFCE590-78F4-074C-B65A-D5E185BDD706}" dt="2020-09-18T10:24:54.069" v="5893" actId="478"/>
          <ac:picMkLst>
            <pc:docMk/>
            <pc:sldMk cId="3361608652" sldId="313"/>
            <ac:picMk id="63" creationId="{B3FE1584-A0D5-DE42-9981-54D87E94DE46}"/>
          </ac:picMkLst>
        </pc:picChg>
      </pc:sldChg>
      <pc:sldChg chg="addSp modSp add">
        <pc:chgData name="Liam Đỗ" userId="13d772677a5a9e44" providerId="LiveId" clId="{2EFCE590-78F4-074C-B65A-D5E185BDD706}" dt="2020-09-18T10:31:39.773" v="5976" actId="164"/>
        <pc:sldMkLst>
          <pc:docMk/>
          <pc:sldMk cId="250974682" sldId="314"/>
        </pc:sldMkLst>
        <pc:spChg chg="mod">
          <ac:chgData name="Liam Đỗ" userId="13d772677a5a9e44" providerId="LiveId" clId="{2EFCE590-78F4-074C-B65A-D5E185BDD706}" dt="2020-09-18T10:31:39.773" v="5976" actId="164"/>
          <ac:spMkLst>
            <pc:docMk/>
            <pc:sldMk cId="250974682" sldId="314"/>
            <ac:spMk id="2" creationId="{6A9F1FD3-FB9D-E849-A93D-D7B75C70CDBC}"/>
          </ac:spMkLst>
        </pc:spChg>
        <pc:spChg chg="mod">
          <ac:chgData name="Liam Đỗ" userId="13d772677a5a9e44" providerId="LiveId" clId="{2EFCE590-78F4-074C-B65A-D5E185BDD706}" dt="2020-09-18T10:31:39.773" v="5976" actId="164"/>
          <ac:spMkLst>
            <pc:docMk/>
            <pc:sldMk cId="250974682" sldId="314"/>
            <ac:spMk id="10" creationId="{923DA2A2-D257-924C-8359-DB23D4D46381}"/>
          </ac:spMkLst>
        </pc:spChg>
        <pc:spChg chg="mod">
          <ac:chgData name="Liam Đỗ" userId="13d772677a5a9e44" providerId="LiveId" clId="{2EFCE590-78F4-074C-B65A-D5E185BDD706}" dt="2020-09-18T10:31:39.773" v="5976" actId="164"/>
          <ac:spMkLst>
            <pc:docMk/>
            <pc:sldMk cId="250974682" sldId="314"/>
            <ac:spMk id="23" creationId="{6DEB5EA9-8696-0C4C-8785-7914E64DA8F0}"/>
          </ac:spMkLst>
        </pc:spChg>
        <pc:grpChg chg="add mod">
          <ac:chgData name="Liam Đỗ" userId="13d772677a5a9e44" providerId="LiveId" clId="{2EFCE590-78F4-074C-B65A-D5E185BDD706}" dt="2020-09-18T10:31:39.773" v="5976" actId="164"/>
          <ac:grpSpMkLst>
            <pc:docMk/>
            <pc:sldMk cId="250974682" sldId="314"/>
            <ac:grpSpMk id="3" creationId="{9BD22C40-B78F-5D4C-8094-8907DA85D1BB}"/>
          </ac:grpSpMkLst>
        </pc:grpChg>
      </pc:sldChg>
      <pc:sldChg chg="add">
        <pc:chgData name="Liam Đỗ" userId="13d772677a5a9e44" providerId="LiveId" clId="{2EFCE590-78F4-074C-B65A-D5E185BDD706}" dt="2020-09-18T10:32:12.839" v="5978"/>
        <pc:sldMkLst>
          <pc:docMk/>
          <pc:sldMk cId="2563431610" sldId="315"/>
        </pc:sldMkLst>
      </pc:sldChg>
      <pc:sldChg chg="addSp modSp add mod">
        <pc:chgData name="Liam Đỗ" userId="13d772677a5a9e44" providerId="LiveId" clId="{2EFCE590-78F4-074C-B65A-D5E185BDD706}" dt="2020-09-18T11:04:30.655" v="6006" actId="1582"/>
        <pc:sldMkLst>
          <pc:docMk/>
          <pc:sldMk cId="3211046839" sldId="316"/>
        </pc:sldMkLst>
        <pc:spChg chg="mod">
          <ac:chgData name="Liam Đỗ" userId="13d772677a5a9e44" providerId="LiveId" clId="{2EFCE590-78F4-074C-B65A-D5E185BDD706}" dt="2020-09-18T11:04:21.706" v="6005" actId="1076"/>
          <ac:spMkLst>
            <pc:docMk/>
            <pc:sldMk cId="3211046839" sldId="316"/>
            <ac:spMk id="4" creationId="{5D9AB70C-A427-BC41-B61B-0D1F2D506A90}"/>
          </ac:spMkLst>
        </pc:spChg>
        <pc:spChg chg="mod">
          <ac:chgData name="Liam Đỗ" userId="13d772677a5a9e44" providerId="LiveId" clId="{2EFCE590-78F4-074C-B65A-D5E185BDD706}" dt="2020-09-18T11:04:21.706" v="6005" actId="1076"/>
          <ac:spMkLst>
            <pc:docMk/>
            <pc:sldMk cId="3211046839" sldId="316"/>
            <ac:spMk id="12" creationId="{88090F0B-2E17-BD4C-A309-6B7AECD175CA}"/>
          </ac:spMkLst>
        </pc:spChg>
        <pc:spChg chg="mod">
          <ac:chgData name="Liam Đỗ" userId="13d772677a5a9e44" providerId="LiveId" clId="{2EFCE590-78F4-074C-B65A-D5E185BDD706}" dt="2020-09-18T11:04:21.706" v="6005" actId="1076"/>
          <ac:spMkLst>
            <pc:docMk/>
            <pc:sldMk cId="3211046839" sldId="316"/>
            <ac:spMk id="13" creationId="{7AF27EE0-4594-D142-83AE-28994C02EBD9}"/>
          </ac:spMkLst>
        </pc:spChg>
        <pc:picChg chg="mod">
          <ac:chgData name="Liam Đỗ" userId="13d772677a5a9e44" providerId="LiveId" clId="{2EFCE590-78F4-074C-B65A-D5E185BDD706}" dt="2020-09-18T11:03:48.929" v="6000" actId="1076"/>
          <ac:picMkLst>
            <pc:docMk/>
            <pc:sldMk cId="3211046839" sldId="316"/>
            <ac:picMk id="14" creationId="{E2FFBD36-76A2-7F43-B740-8F8F0F73DB5F}"/>
          </ac:picMkLst>
        </pc:picChg>
        <pc:cxnChg chg="add mod">
          <ac:chgData name="Liam Đỗ" userId="13d772677a5a9e44" providerId="LiveId" clId="{2EFCE590-78F4-074C-B65A-D5E185BDD706}" dt="2020-09-18T11:04:30.655" v="6006" actId="1582"/>
          <ac:cxnSpMkLst>
            <pc:docMk/>
            <pc:sldMk cId="3211046839" sldId="316"/>
            <ac:cxnSpMk id="3" creationId="{D0B6989D-1E61-4E47-A4FF-E5F478B5D071}"/>
          </ac:cxnSpMkLst>
        </pc:cxnChg>
        <pc:cxnChg chg="add mod">
          <ac:chgData name="Liam Đỗ" userId="13d772677a5a9e44" providerId="LiveId" clId="{2EFCE590-78F4-074C-B65A-D5E185BDD706}" dt="2020-09-18T11:04:30.655" v="6006" actId="1582"/>
          <ac:cxnSpMkLst>
            <pc:docMk/>
            <pc:sldMk cId="3211046839" sldId="316"/>
            <ac:cxnSpMk id="6" creationId="{7DED096C-4952-ED4D-B1A5-071B2EC93792}"/>
          </ac:cxnSpMkLst>
        </pc:cxnChg>
        <pc:cxnChg chg="add mod">
          <ac:chgData name="Liam Đỗ" userId="13d772677a5a9e44" providerId="LiveId" clId="{2EFCE590-78F4-074C-B65A-D5E185BDD706}" dt="2020-09-18T11:04:30.655" v="6006" actId="1582"/>
          <ac:cxnSpMkLst>
            <pc:docMk/>
            <pc:sldMk cId="3211046839" sldId="316"/>
            <ac:cxnSpMk id="10" creationId="{921DC030-7D90-304E-9BFE-7522409FF686}"/>
          </ac:cxnSpMkLst>
        </pc:cxnChg>
      </pc:sldChg>
      <pc:sldMasterChg chg="addSp delSp modSp mod setBg modSldLayout">
        <pc:chgData name="Liam Đỗ" userId="13d772677a5a9e44" providerId="LiveId" clId="{2EFCE590-78F4-074C-B65A-D5E185BDD706}" dt="2020-09-16T15:25:04.617" v="2232" actId="207"/>
        <pc:sldMasterMkLst>
          <pc:docMk/>
          <pc:sldMasterMk cId="1466473451" sldId="2147483648"/>
        </pc:sldMasterMkLst>
        <pc:spChg chg="mod">
          <ac:chgData name="Liam Đỗ" userId="13d772677a5a9e44" providerId="LiveId" clId="{2EFCE590-78F4-074C-B65A-D5E185BDD706}" dt="2020-09-16T15:08:54.178" v="1836" actId="14100"/>
          <ac:spMkLst>
            <pc:docMk/>
            <pc:sldMasterMk cId="1466473451" sldId="2147483648"/>
            <ac:spMk id="4" creationId="{B566BFBE-0B81-764C-80C3-789CF867E358}"/>
          </ac:spMkLst>
        </pc:spChg>
        <pc:picChg chg="add del mod">
          <ac:chgData name="Liam Đỗ" userId="13d772677a5a9e44" providerId="LiveId" clId="{2EFCE590-78F4-074C-B65A-D5E185BDD706}" dt="2020-09-16T15:08:51.676" v="1835" actId="478"/>
          <ac:picMkLst>
            <pc:docMk/>
            <pc:sldMasterMk cId="1466473451" sldId="2147483648"/>
            <ac:picMk id="7" creationId="{52C5115A-A79E-C949-BC4A-4FB04E2A7329}"/>
          </ac:picMkLst>
        </pc:picChg>
        <pc:sldLayoutChg chg="setBg">
          <pc:chgData name="Liam Đỗ" userId="13d772677a5a9e44" providerId="LiveId" clId="{2EFCE590-78F4-074C-B65A-D5E185BDD706}" dt="2020-09-16T13:53:09.200" v="1298"/>
          <pc:sldLayoutMkLst>
            <pc:docMk/>
            <pc:sldMasterMk cId="1466473451" sldId="2147483648"/>
            <pc:sldLayoutMk cId="944096638" sldId="2147483649"/>
          </pc:sldLayoutMkLst>
        </pc:sldLayoutChg>
        <pc:sldLayoutChg chg="modSp mod setBg">
          <pc:chgData name="Liam Đỗ" userId="13d772677a5a9e44" providerId="LiveId" clId="{2EFCE590-78F4-074C-B65A-D5E185BDD706}" dt="2020-09-16T15:25:04.617" v="2232" actId="207"/>
          <pc:sldLayoutMkLst>
            <pc:docMk/>
            <pc:sldMasterMk cId="1466473451" sldId="2147483648"/>
            <pc:sldLayoutMk cId="71150545" sldId="2147483650"/>
          </pc:sldLayoutMkLst>
          <pc:spChg chg="mod">
            <ac:chgData name="Liam Đỗ" userId="13d772677a5a9e44" providerId="LiveId" clId="{2EFCE590-78F4-074C-B65A-D5E185BDD706}" dt="2020-09-16T15:22:17.231" v="2115" actId="1076"/>
            <ac:spMkLst>
              <pc:docMk/>
              <pc:sldMasterMk cId="1466473451" sldId="2147483648"/>
              <pc:sldLayoutMk cId="71150545" sldId="2147483650"/>
              <ac:spMk id="4" creationId="{E8BCBB4B-7036-EB4F-B088-C747D9D48A55}"/>
            </ac:spMkLst>
          </pc:spChg>
          <pc:spChg chg="mod">
            <ac:chgData name="Liam Đỗ" userId="13d772677a5a9e44" providerId="LiveId" clId="{2EFCE590-78F4-074C-B65A-D5E185BDD706}" dt="2020-09-16T15:25:00.765" v="2231" actId="207"/>
            <ac:spMkLst>
              <pc:docMk/>
              <pc:sldMasterMk cId="1466473451" sldId="2147483648"/>
              <pc:sldLayoutMk cId="71150545" sldId="2147483650"/>
              <ac:spMk id="5" creationId="{97144306-E3AF-0F4E-A7F0-1C89B1B059BD}"/>
            </ac:spMkLst>
          </pc:spChg>
          <pc:spChg chg="mod">
            <ac:chgData name="Liam Đỗ" userId="13d772677a5a9e44" providerId="LiveId" clId="{2EFCE590-78F4-074C-B65A-D5E185BDD706}" dt="2020-09-16T15:25:04.617" v="2232" actId="207"/>
            <ac:spMkLst>
              <pc:docMk/>
              <pc:sldMasterMk cId="1466473451" sldId="2147483648"/>
              <pc:sldLayoutMk cId="71150545" sldId="2147483650"/>
              <ac:spMk id="6" creationId="{EA67A423-38B4-2346-B057-7DF729829D46}"/>
            </ac:spMkLst>
          </pc:spChg>
        </pc:sldLayoutChg>
        <pc:sldLayoutChg chg="setBg">
          <pc:chgData name="Liam Đỗ" userId="13d772677a5a9e44" providerId="LiveId" clId="{2EFCE590-78F4-074C-B65A-D5E185BDD706}" dt="2020-09-16T13:53:09.200" v="1298"/>
          <pc:sldLayoutMkLst>
            <pc:docMk/>
            <pc:sldMasterMk cId="1466473451" sldId="2147483648"/>
            <pc:sldLayoutMk cId="1339335263" sldId="2147483651"/>
          </pc:sldLayoutMkLst>
        </pc:sldLayoutChg>
        <pc:sldLayoutChg chg="setBg">
          <pc:chgData name="Liam Đỗ" userId="13d772677a5a9e44" providerId="LiveId" clId="{2EFCE590-78F4-074C-B65A-D5E185BDD706}" dt="2020-09-16T13:53:09.200" v="1298"/>
          <pc:sldLayoutMkLst>
            <pc:docMk/>
            <pc:sldMasterMk cId="1466473451" sldId="2147483648"/>
            <pc:sldLayoutMk cId="367705491" sldId="2147483652"/>
          </pc:sldLayoutMkLst>
        </pc:sldLayoutChg>
        <pc:sldLayoutChg chg="setBg">
          <pc:chgData name="Liam Đỗ" userId="13d772677a5a9e44" providerId="LiveId" clId="{2EFCE590-78F4-074C-B65A-D5E185BDD706}" dt="2020-09-16T13:53:09.200" v="1298"/>
          <pc:sldLayoutMkLst>
            <pc:docMk/>
            <pc:sldMasterMk cId="1466473451" sldId="2147483648"/>
            <pc:sldLayoutMk cId="1339079381" sldId="2147483653"/>
          </pc:sldLayoutMkLst>
        </pc:sldLayoutChg>
        <pc:sldLayoutChg chg="setBg">
          <pc:chgData name="Liam Đỗ" userId="13d772677a5a9e44" providerId="LiveId" clId="{2EFCE590-78F4-074C-B65A-D5E185BDD706}" dt="2020-09-16T13:53:09.200" v="1298"/>
          <pc:sldLayoutMkLst>
            <pc:docMk/>
            <pc:sldMasterMk cId="1466473451" sldId="2147483648"/>
            <pc:sldLayoutMk cId="1739459885" sldId="2147483654"/>
          </pc:sldLayoutMkLst>
        </pc:sldLayoutChg>
        <pc:sldLayoutChg chg="setBg">
          <pc:chgData name="Liam Đỗ" userId="13d772677a5a9e44" providerId="LiveId" clId="{2EFCE590-78F4-074C-B65A-D5E185BDD706}" dt="2020-09-16T13:53:09.200" v="1298"/>
          <pc:sldLayoutMkLst>
            <pc:docMk/>
            <pc:sldMasterMk cId="1466473451" sldId="2147483648"/>
            <pc:sldLayoutMk cId="2850468446" sldId="2147483655"/>
          </pc:sldLayoutMkLst>
        </pc:sldLayoutChg>
        <pc:sldLayoutChg chg="setBg">
          <pc:chgData name="Liam Đỗ" userId="13d772677a5a9e44" providerId="LiveId" clId="{2EFCE590-78F4-074C-B65A-D5E185BDD706}" dt="2020-09-16T13:53:09.200" v="1298"/>
          <pc:sldLayoutMkLst>
            <pc:docMk/>
            <pc:sldMasterMk cId="1466473451" sldId="2147483648"/>
            <pc:sldLayoutMk cId="2669338606" sldId="2147483656"/>
          </pc:sldLayoutMkLst>
        </pc:sldLayoutChg>
        <pc:sldLayoutChg chg="setBg">
          <pc:chgData name="Liam Đỗ" userId="13d772677a5a9e44" providerId="LiveId" clId="{2EFCE590-78F4-074C-B65A-D5E185BDD706}" dt="2020-09-16T13:53:09.200" v="1298"/>
          <pc:sldLayoutMkLst>
            <pc:docMk/>
            <pc:sldMasterMk cId="1466473451" sldId="2147483648"/>
            <pc:sldLayoutMk cId="3599509309" sldId="2147483657"/>
          </pc:sldLayoutMkLst>
        </pc:sldLayoutChg>
        <pc:sldLayoutChg chg="setBg">
          <pc:chgData name="Liam Đỗ" userId="13d772677a5a9e44" providerId="LiveId" clId="{2EFCE590-78F4-074C-B65A-D5E185BDD706}" dt="2020-09-16T13:53:09.200" v="1298"/>
          <pc:sldLayoutMkLst>
            <pc:docMk/>
            <pc:sldMasterMk cId="1466473451" sldId="2147483648"/>
            <pc:sldLayoutMk cId="1174366931" sldId="2147483658"/>
          </pc:sldLayoutMkLst>
        </pc:sldLayoutChg>
        <pc:sldLayoutChg chg="setBg">
          <pc:chgData name="Liam Đỗ" userId="13d772677a5a9e44" providerId="LiveId" clId="{2EFCE590-78F4-074C-B65A-D5E185BDD706}" dt="2020-09-16T13:53:09.200" v="1298"/>
          <pc:sldLayoutMkLst>
            <pc:docMk/>
            <pc:sldMasterMk cId="1466473451" sldId="2147483648"/>
            <pc:sldLayoutMk cId="3325623114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6F6D9-D7CA-264B-98EE-87A8C8F128BB}" type="datetimeFigureOut">
              <a:t>18/09/2020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02F69-F7DE-5D49-8181-511CCB9EB31B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52201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02F69-F7DE-5D49-8181-511CCB9EB31B}" type="slidenum">
              <a:t>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4845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02F69-F7DE-5D49-8181-511CCB9EB31B}" type="slidenum">
              <a:t>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83797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7156-59B8-B743-A83B-2EF2B24B0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E6547-2348-634B-908B-38F29DDEA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A64A0-F64E-3A44-B92C-54C02DFB2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DF9F0-AC9D-1D41-AD25-255F04ACDAB7}" type="datetime1">
              <a:t>18/09/2020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74225-4570-2B4B-8348-4D34B644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528BC-30E3-9246-95FA-834279CC4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44096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0F0CD-7E28-8646-9A02-FA8EBA29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DF9BE5-66D1-C44D-8776-22E94ECFB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40E87-47E0-F449-8665-0C909E1AC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002AB-6610-344A-89DA-FF65FB912250}" type="datetime1">
              <a:t>18/09/2020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24FC1-09AB-F444-841D-B22291A9D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A596E-86E7-3D46-A434-B351FB594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74366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A7C252-541B-0242-BDC1-450CA9994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954CC8-DFC8-214E-A0C6-639DA5141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6A59F-CF7E-E242-9E86-4071AE3AB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50EB-7730-B841-B7F6-CB505D1B3B4A}" type="datetime1">
              <a:t>18/09/2020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7F2C9-0B9D-0940-AC6A-AF72D70C3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1CCF6-EEAD-D140-9110-67B19227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25623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8BAB-D5C9-5848-BDFE-4F7A3047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1DA54-1914-2C49-B8DC-485F16C44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CBB4B-7036-EB4F-B088-C747D9D4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200" y="6356350"/>
            <a:ext cx="2743200" cy="365125"/>
          </a:xfrm>
        </p:spPr>
        <p:txBody>
          <a:bodyPr/>
          <a:lstStyle/>
          <a:p>
            <a:fld id="{5FE47F83-0F0F-B14F-BA9F-81525F81DD9E}" type="datetime1">
              <a:t>18/09/2020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44306-E3AF-0F4E-A7F0-1C89B1B05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endParaRPr lang="en-VN">
              <a:solidFill>
                <a:schemeClr val="accent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7A423-38B4-2346-B057-7DF72982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09DA643-EBA5-484F-A846-1EE740EE0DB8}" type="slidenum">
              <a:rPr lang="en-VN"/>
              <a:pPr/>
              <a:t>‹#›</a:t>
            </a:fld>
            <a:endParaRPr lang="en-VN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5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2A4B-4A6A-8547-8067-2F5B23C31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3106E-F5AA-114D-90CE-A8BB2028E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69225-F827-2F4F-8314-B421AF482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1BBC0-94F0-3F49-885C-451E229248CD}" type="datetime1">
              <a:t>18/09/2020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29E4E-92A4-914F-9F20-87AB9AAC8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6AFB9-0094-B544-B261-086E07AE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39335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A46A1-5636-B648-A194-95E865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M Sans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F484F-D7B4-824D-AA80-CD82F1021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DM Sans" pitchFamily="2" charset="77"/>
              </a:defRPr>
            </a:lvl1pPr>
            <a:lvl2pPr>
              <a:defRPr>
                <a:latin typeface="DM Sans" pitchFamily="2" charset="77"/>
              </a:defRPr>
            </a:lvl2pPr>
            <a:lvl3pPr>
              <a:defRPr>
                <a:latin typeface="DM Sans" pitchFamily="2" charset="77"/>
              </a:defRPr>
            </a:lvl3pPr>
            <a:lvl4pPr>
              <a:defRPr>
                <a:latin typeface="DM Sans" pitchFamily="2" charset="77"/>
              </a:defRPr>
            </a:lvl4pPr>
            <a:lvl5pPr>
              <a:defRPr>
                <a:latin typeface="D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A11A2-902E-C542-9877-EBCB86E8B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DM Sans" pitchFamily="2" charset="77"/>
              </a:defRPr>
            </a:lvl1pPr>
            <a:lvl2pPr>
              <a:defRPr>
                <a:latin typeface="DM Sans" pitchFamily="2" charset="77"/>
              </a:defRPr>
            </a:lvl2pPr>
            <a:lvl3pPr>
              <a:defRPr>
                <a:latin typeface="DM Sans" pitchFamily="2" charset="77"/>
              </a:defRPr>
            </a:lvl3pPr>
            <a:lvl4pPr>
              <a:defRPr>
                <a:latin typeface="DM Sans" pitchFamily="2" charset="77"/>
              </a:defRPr>
            </a:lvl4pPr>
            <a:lvl5pPr>
              <a:defRPr>
                <a:latin typeface="DM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34F74-6FDD-5541-8BE9-1FE78312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M Sans" pitchFamily="2" charset="77"/>
              </a:defRPr>
            </a:lvl1pPr>
          </a:lstStyle>
          <a:p>
            <a:fld id="{89115BAA-E0CF-0546-B22A-9ABBDF0783AB}" type="datetime1">
              <a:t>18/09/2020</a:t>
            </a:fld>
            <a:endParaRPr lang="en-VN">
              <a:latin typeface="DM Sans" pitchFamily="2" charset="77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3A4A87-A472-8048-82BB-347137E00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M Sans" pitchFamily="2" charset="77"/>
              </a:defRPr>
            </a:lvl1pPr>
          </a:lstStyle>
          <a:p>
            <a:endParaRPr lang="en-VN">
              <a:latin typeface="DM Sans" pitchFamily="2" charset="77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763CC-A5B0-CC44-BE3C-84217602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M Sans" pitchFamily="2" charset="77"/>
              </a:defRPr>
            </a:lvl1pPr>
          </a:lstStyle>
          <a:p>
            <a:fld id="{409DA643-EBA5-484F-A846-1EE740EE0DB8}" type="slidenum">
              <a:rPr lang="en-VN"/>
              <a:pPr/>
              <a:t>‹#›</a:t>
            </a:fld>
            <a:endParaRPr lang="en-VN">
              <a:latin typeface="DM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770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BE47-D70E-5F46-9C6A-4DD5BCB88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E79DE-A21F-DB4A-A49C-0D1AFD3B5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AEC0E-F078-A94F-9B0C-2EB426BB9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EFDE7-F8E5-A94F-938C-839F91FFF3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C5EEF5-D35E-E746-A62A-D0308B1660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EBCB18-93EC-104D-80EA-B2D1DC3AD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79977-BB8D-E74F-992F-66ED54618FC2}" type="datetime1">
              <a:t>18/09/2020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6B06C5-29BF-9A4D-9CF8-A593F3281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17C4AC-BB2A-7F42-9AAF-1C5B8166C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39079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8514-1DC5-4E4D-AAD4-4CA0C1AE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107729-1A86-F843-AAE5-189319375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ACE91-DA60-2E47-B25C-DCDCA681414D}" type="datetime1">
              <a:t>18/09/2020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B7508-63F1-2747-AA10-C6AE86AFB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256AF-E719-9245-A7D4-8210EA8C7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39459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2C598F-10A3-0044-9B45-3CEC2BAE2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DDAB0-437D-3D4C-88E9-14D2DE57C70A}" type="datetime1">
              <a:t>18/09/2020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1BC870-6D3A-694D-86E1-71FEDE7D2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B1A87-EC58-A844-BAEE-44072BAA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50468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423F-6DA8-F941-873F-5E902482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F638E-EA4A-E549-B1A7-F82F24FC4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54C2F-FD25-3D49-B46A-AC250CF94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D28D5-8A23-D942-872B-6BEBA0664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39CE2-3255-2841-AC43-E6BDA6871E40}" type="datetime1">
              <a:t>18/09/2020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56488-EB14-2D4A-B5A8-79CF0E32F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6B24B-EA38-D04B-B953-F9D8B2E0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6933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64FF-CE70-2349-AF27-CCBDB7EA9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D1B23C-35DE-994A-9491-09E144BA0C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61BF4-A856-8743-8E0D-DC8437FE2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30466-6002-B640-8DDD-688CE9256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BA82F-E452-224E-904B-15AC2DCEB65D}" type="datetime1">
              <a:t>18/09/2020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25D89-5496-184E-AB9F-30DF7B9E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757F5-CBC2-C340-8AC4-3F42F43B8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9950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9F570D-12FF-1D48-9D1E-513E0078A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42AA6-29EE-D24D-9731-1CF41B2F9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6BFBE-0B81-764C-80C3-789CF867E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M Sans" pitchFamily="2" charset="77"/>
              </a:defRPr>
            </a:lvl1pPr>
          </a:lstStyle>
          <a:p>
            <a:fld id="{8990A737-EB39-8845-9261-577645AF1D3B}" type="datetime1">
              <a:t>18/09/2020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5EE57-0C58-B24B-9010-16C28EE0B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M Sans" pitchFamily="2" charset="77"/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2530C-32DD-E34B-889F-72DBA5528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M Sans" pitchFamily="2" charset="77"/>
              </a:defRPr>
            </a:lvl1pPr>
          </a:lstStyle>
          <a:p>
            <a:fld id="{409DA643-EBA5-484F-A846-1EE740EE0DB8}" type="slidenum">
              <a:rPr lang="en-VN"/>
              <a:pPr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66473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M Sans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M Sans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M Sans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M Sans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M Sans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M Sa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16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34.emf"/><Relationship Id="rId18" Type="http://schemas.openxmlformats.org/officeDocument/2006/relationships/image" Target="../media/image39.png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12" Type="http://schemas.openxmlformats.org/officeDocument/2006/relationships/image" Target="../media/image33.emf"/><Relationship Id="rId17" Type="http://schemas.openxmlformats.org/officeDocument/2006/relationships/image" Target="../media/image38.emf"/><Relationship Id="rId2" Type="http://schemas.openxmlformats.org/officeDocument/2006/relationships/image" Target="../media/image20.emf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11" Type="http://schemas.openxmlformats.org/officeDocument/2006/relationships/image" Target="../media/image32.emf"/><Relationship Id="rId5" Type="http://schemas.openxmlformats.org/officeDocument/2006/relationships/image" Target="../media/image28.emf"/><Relationship Id="rId15" Type="http://schemas.openxmlformats.org/officeDocument/2006/relationships/image" Target="../media/image36.emf"/><Relationship Id="rId10" Type="http://schemas.openxmlformats.org/officeDocument/2006/relationships/image" Target="../media/image21.emf"/><Relationship Id="rId4" Type="http://schemas.openxmlformats.org/officeDocument/2006/relationships/image" Target="../media/image27.emf"/><Relationship Id="rId9" Type="http://schemas.openxmlformats.org/officeDocument/2006/relationships/image" Target="../media/image31.emf"/><Relationship Id="rId1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emf"/><Relationship Id="rId7" Type="http://schemas.openxmlformats.org/officeDocument/2006/relationships/image" Target="../media/image8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openxmlformats.org/officeDocument/2006/relationships/image" Target="../media/image22.png"/><Relationship Id="rId10" Type="http://schemas.openxmlformats.org/officeDocument/2006/relationships/image" Target="../media/image12.png"/><Relationship Id="rId4" Type="http://schemas.openxmlformats.org/officeDocument/2006/relationships/image" Target="../media/image21.emf"/><Relationship Id="rId9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0C300DCF-6737-6046-B0F2-210A3D50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506" y="856090"/>
            <a:ext cx="3166248" cy="686442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224A3DB-FFD9-B84A-93D7-0C95A94A5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5044" y="4012876"/>
            <a:ext cx="4730568" cy="429605"/>
          </a:xfrm>
        </p:spPr>
        <p:txBody>
          <a:bodyPr wrap="square">
            <a:spAutoFit/>
          </a:bodyPr>
          <a:lstStyle/>
          <a:p>
            <a:r>
              <a:rPr lang="en-VN"/>
              <a:t>Workout &amp; Health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F4109B-67B6-5749-8723-9B6B5DB45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889" y="1555999"/>
            <a:ext cx="2456877" cy="2456877"/>
          </a:xfrm>
          <a:prstGeom prst="rect">
            <a:avLst/>
          </a:prstGeom>
        </p:spPr>
      </p:pic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CD4BAFE-6966-3749-AC48-666D22612321}"/>
              </a:ext>
            </a:extLst>
          </p:cNvPr>
          <p:cNvSpPr/>
          <p:nvPr/>
        </p:nvSpPr>
        <p:spPr>
          <a:xfrm>
            <a:off x="2715380" y="4756733"/>
            <a:ext cx="1989893" cy="573554"/>
          </a:xfrm>
          <a:prstGeom prst="roundRect">
            <a:avLst>
              <a:gd name="adj" fmla="val 12920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>
                <a:solidFill>
                  <a:schemeClr val="accent1"/>
                </a:solidFill>
                <a:latin typeface="DM Sans Medium" pitchFamily="2" charset="77"/>
              </a:rPr>
              <a:t>by Team Peak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4EEB8994-3FDB-A34F-8096-CEF0B5AA2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505" y="856090"/>
            <a:ext cx="3166249" cy="27052414"/>
          </a:xfrm>
          <a:prstGeom prst="rect">
            <a:avLst/>
          </a:prstGeom>
        </p:spPr>
      </p:pic>
      <p:pic>
        <p:nvPicPr>
          <p:cNvPr id="63" name="Picture 62" descr="A screen shot of a computer&#10;&#10;Description automatically generated">
            <a:extLst>
              <a:ext uri="{FF2B5EF4-FFF2-40B4-BE49-F238E27FC236}">
                <a16:creationId xmlns:a16="http://schemas.microsoft.com/office/drawing/2014/main" id="{62601218-2BB3-6A48-A51E-609382CD7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429" y="607994"/>
            <a:ext cx="3668400" cy="73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12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9AB70C-A427-BC41-B61B-0D1F2D506A90}"/>
              </a:ext>
            </a:extLst>
          </p:cNvPr>
          <p:cNvSpPr/>
          <p:nvPr/>
        </p:nvSpPr>
        <p:spPr>
          <a:xfrm>
            <a:off x="838200" y="4184725"/>
            <a:ext cx="3266315" cy="1375588"/>
          </a:xfrm>
          <a:prstGeom prst="roundRect">
            <a:avLst>
              <a:gd name="adj" fmla="val 12658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4400">
                <a:solidFill>
                  <a:schemeClr val="accent1"/>
                </a:solidFill>
                <a:latin typeface="DM Sans Medium" pitchFamily="2" charset="77"/>
              </a:rPr>
              <a:t>Friendly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10</a:t>
            </a:fld>
            <a:endParaRPr lang="en-V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090F0B-2E17-BD4C-A309-6B7AECD175CA}"/>
              </a:ext>
            </a:extLst>
          </p:cNvPr>
          <p:cNvSpPr/>
          <p:nvPr/>
        </p:nvSpPr>
        <p:spPr>
          <a:xfrm>
            <a:off x="4462842" y="4184725"/>
            <a:ext cx="3266315" cy="1375588"/>
          </a:xfrm>
          <a:prstGeom prst="roundRect">
            <a:avLst>
              <a:gd name="adj" fmla="val 16435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4400">
                <a:solidFill>
                  <a:schemeClr val="accent1"/>
                </a:solidFill>
                <a:latin typeface="DM Sans Medium" pitchFamily="2" charset="77"/>
              </a:rPr>
              <a:t>Easy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F27EE0-4594-D142-83AE-28994C02EBD9}"/>
              </a:ext>
            </a:extLst>
          </p:cNvPr>
          <p:cNvSpPr/>
          <p:nvPr/>
        </p:nvSpPr>
        <p:spPr>
          <a:xfrm>
            <a:off x="8122025" y="4184725"/>
            <a:ext cx="3266315" cy="1375588"/>
          </a:xfrm>
          <a:prstGeom prst="roundRect">
            <a:avLst>
              <a:gd name="adj" fmla="val 17190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4400">
                <a:solidFill>
                  <a:schemeClr val="accent1"/>
                </a:solidFill>
                <a:latin typeface="DM Sans Medium" pitchFamily="2" charset="77"/>
              </a:rPr>
              <a:t>Extensive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FFBD36-76A2-7F43-B740-8F8F0F73D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408" y="854558"/>
            <a:ext cx="2003183" cy="200318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0B6989D-1E61-4E47-A4FF-E5F478B5D071}"/>
              </a:ext>
            </a:extLst>
          </p:cNvPr>
          <p:cNvCxnSpPr>
            <a:stCxn id="12" idx="0"/>
            <a:endCxn id="14" idx="2"/>
          </p:cNvCxnSpPr>
          <p:nvPr/>
        </p:nvCxnSpPr>
        <p:spPr>
          <a:xfrm flipV="1">
            <a:off x="6096000" y="2857741"/>
            <a:ext cx="0" cy="132698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ED096C-4952-ED4D-B1A5-071B2EC93792}"/>
              </a:ext>
            </a:extLst>
          </p:cNvPr>
          <p:cNvCxnSpPr>
            <a:stCxn id="4" idx="0"/>
            <a:endCxn id="14" idx="2"/>
          </p:cNvCxnSpPr>
          <p:nvPr/>
        </p:nvCxnSpPr>
        <p:spPr>
          <a:xfrm flipV="1">
            <a:off x="2471358" y="2857741"/>
            <a:ext cx="3624642" cy="132698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1DC030-7D90-304E-9BFE-7522409FF686}"/>
              </a:ext>
            </a:extLst>
          </p:cNvPr>
          <p:cNvCxnSpPr>
            <a:stCxn id="14" idx="2"/>
            <a:endCxn id="13" idx="0"/>
          </p:cNvCxnSpPr>
          <p:nvPr/>
        </p:nvCxnSpPr>
        <p:spPr>
          <a:xfrm>
            <a:off x="6096000" y="2857741"/>
            <a:ext cx="3659183" cy="132698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46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9AB70C-A427-BC41-B61B-0D1F2D506A90}"/>
              </a:ext>
            </a:extLst>
          </p:cNvPr>
          <p:cNvSpPr/>
          <p:nvPr/>
        </p:nvSpPr>
        <p:spPr>
          <a:xfrm>
            <a:off x="803660" y="1269000"/>
            <a:ext cx="6380327" cy="4320000"/>
          </a:xfrm>
          <a:prstGeom prst="roundRect">
            <a:avLst>
              <a:gd name="adj" fmla="val 510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7200">
                <a:solidFill>
                  <a:schemeClr val="accent1"/>
                </a:solidFill>
                <a:latin typeface="DM Sans Medium" pitchFamily="2" charset="77"/>
              </a:rPr>
              <a:t>Market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98F15-C5A1-5C42-808B-1A7E2916A9F4}"/>
              </a:ext>
            </a:extLst>
          </p:cNvPr>
          <p:cNvSpPr/>
          <p:nvPr/>
        </p:nvSpPr>
        <p:spPr>
          <a:xfrm>
            <a:off x="7638093" y="1269000"/>
            <a:ext cx="3769101" cy="4320000"/>
          </a:xfrm>
          <a:prstGeom prst="roundRect">
            <a:avLst>
              <a:gd name="adj" fmla="val 510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>
                <a:solidFill>
                  <a:schemeClr val="accent1"/>
                </a:solidFill>
                <a:latin typeface="DM Sans" pitchFamily="2" charset="77"/>
              </a:rPr>
              <a:t>[Position]</a:t>
            </a:r>
            <a:endParaRPr lang="en-VN" sz="2400">
              <a:solidFill>
                <a:schemeClr val="accent1"/>
              </a:solidFill>
              <a:latin typeface="DM Sans Medium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DM Sans Medium" pitchFamily="2" charset="77"/>
              </a:rPr>
              <a:t>Jae Jun Kim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DM Sans" pitchFamily="2" charset="77"/>
              </a:rPr>
              <a:t>S3741333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Market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11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45006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9AB70C-A427-BC41-B61B-0D1F2D506A90}"/>
              </a:ext>
            </a:extLst>
          </p:cNvPr>
          <p:cNvSpPr/>
          <p:nvPr/>
        </p:nvSpPr>
        <p:spPr>
          <a:xfrm>
            <a:off x="803660" y="1269000"/>
            <a:ext cx="6380327" cy="4320000"/>
          </a:xfrm>
          <a:prstGeom prst="roundRect">
            <a:avLst>
              <a:gd name="adj" fmla="val 510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7200">
                <a:solidFill>
                  <a:schemeClr val="accent1"/>
                </a:solidFill>
                <a:latin typeface="DM Sans Medium" pitchFamily="2" charset="77"/>
              </a:rPr>
              <a:t>Innovation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98F15-C5A1-5C42-808B-1A7E2916A9F4}"/>
              </a:ext>
            </a:extLst>
          </p:cNvPr>
          <p:cNvSpPr/>
          <p:nvPr/>
        </p:nvSpPr>
        <p:spPr>
          <a:xfrm>
            <a:off x="7638093" y="1269000"/>
            <a:ext cx="3769101" cy="4320000"/>
          </a:xfrm>
          <a:prstGeom prst="roundRect">
            <a:avLst>
              <a:gd name="adj" fmla="val 510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>
                <a:solidFill>
                  <a:schemeClr val="accent1"/>
                </a:solidFill>
                <a:latin typeface="DM Sans" pitchFamily="2" charset="77"/>
              </a:rPr>
              <a:t>Product Manager</a:t>
            </a:r>
            <a:endParaRPr lang="en-VN" sz="2400">
              <a:solidFill>
                <a:schemeClr val="accent1"/>
              </a:solidFill>
              <a:latin typeface="DM Sans Medium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DM Sans Medium" pitchFamily="2" charset="77"/>
              </a:rPr>
              <a:t>Taehyeon Jeong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DM Sans" pitchFamily="2" charset="77"/>
              </a:rPr>
              <a:t>S3799019</a:t>
            </a:r>
            <a:endParaRPr lang="en-US" sz="1600" b="1">
              <a:solidFill>
                <a:schemeClr val="tx1"/>
              </a:solidFill>
              <a:latin typeface="DM Sans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Innovation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6818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9AB70C-A427-BC41-B61B-0D1F2D506A90}"/>
              </a:ext>
            </a:extLst>
          </p:cNvPr>
          <p:cNvSpPr/>
          <p:nvPr/>
        </p:nvSpPr>
        <p:spPr>
          <a:xfrm>
            <a:off x="803660" y="1269000"/>
            <a:ext cx="6380327" cy="4320000"/>
          </a:xfrm>
          <a:prstGeom prst="roundRect">
            <a:avLst>
              <a:gd name="adj" fmla="val 510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7200">
                <a:solidFill>
                  <a:schemeClr val="accent1"/>
                </a:solidFill>
                <a:latin typeface="DM Sans Medium" pitchFamily="2" charset="77"/>
              </a:rPr>
              <a:t>Design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98F15-C5A1-5C42-808B-1A7E2916A9F4}"/>
              </a:ext>
            </a:extLst>
          </p:cNvPr>
          <p:cNvSpPr/>
          <p:nvPr/>
        </p:nvSpPr>
        <p:spPr>
          <a:xfrm>
            <a:off x="7638093" y="1269000"/>
            <a:ext cx="3769101" cy="4320000"/>
          </a:xfrm>
          <a:prstGeom prst="roundRect">
            <a:avLst>
              <a:gd name="adj" fmla="val 510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>
                <a:solidFill>
                  <a:schemeClr val="accent1"/>
                </a:solidFill>
                <a:latin typeface="DM Sans" pitchFamily="2" charset="77"/>
              </a:rPr>
              <a:t>UI/UX Designer</a:t>
            </a:r>
            <a:endParaRPr lang="en-VN" sz="2400">
              <a:solidFill>
                <a:schemeClr val="accent1"/>
              </a:solidFill>
              <a:latin typeface="DM Sans Medium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DM Sans Medium" pitchFamily="2" charset="77"/>
              </a:rPr>
              <a:t>Quan Do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DM Sans" pitchFamily="2" charset="77"/>
              </a:rPr>
              <a:t>S3800978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13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07428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9AB70C-A427-BC41-B61B-0D1F2D506A90}"/>
              </a:ext>
            </a:extLst>
          </p:cNvPr>
          <p:cNvSpPr/>
          <p:nvPr/>
        </p:nvSpPr>
        <p:spPr>
          <a:xfrm>
            <a:off x="838200" y="3818965"/>
            <a:ext cx="3266315" cy="1375588"/>
          </a:xfrm>
          <a:prstGeom prst="roundRect">
            <a:avLst>
              <a:gd name="adj" fmla="val 12658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4400">
                <a:solidFill>
                  <a:schemeClr val="accent1"/>
                </a:solidFill>
                <a:latin typeface="DM Sans Medium" pitchFamily="2" charset="77"/>
              </a:rPr>
              <a:t>Friendly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14</a:t>
            </a:fld>
            <a:endParaRPr lang="en-VN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090F0B-2E17-BD4C-A309-6B7AECD175CA}"/>
              </a:ext>
            </a:extLst>
          </p:cNvPr>
          <p:cNvSpPr/>
          <p:nvPr/>
        </p:nvSpPr>
        <p:spPr>
          <a:xfrm>
            <a:off x="4462842" y="3818965"/>
            <a:ext cx="3266315" cy="1375588"/>
          </a:xfrm>
          <a:prstGeom prst="roundRect">
            <a:avLst>
              <a:gd name="adj" fmla="val 16435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4400">
                <a:solidFill>
                  <a:schemeClr val="accent1"/>
                </a:solidFill>
                <a:latin typeface="DM Sans Medium" pitchFamily="2" charset="77"/>
              </a:rPr>
              <a:t>Easy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F27EE0-4594-D142-83AE-28994C02EBD9}"/>
              </a:ext>
            </a:extLst>
          </p:cNvPr>
          <p:cNvSpPr/>
          <p:nvPr/>
        </p:nvSpPr>
        <p:spPr>
          <a:xfrm>
            <a:off x="8122025" y="3818965"/>
            <a:ext cx="3266315" cy="1375588"/>
          </a:xfrm>
          <a:prstGeom prst="roundRect">
            <a:avLst>
              <a:gd name="adj" fmla="val 17190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4400">
                <a:solidFill>
                  <a:schemeClr val="accent1"/>
                </a:solidFill>
                <a:latin typeface="DM Sans Medium" pitchFamily="2" charset="77"/>
              </a:rPr>
              <a:t>Extensive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FFBD36-76A2-7F43-B740-8F8F0F73D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766" y="972123"/>
            <a:ext cx="1672465" cy="167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35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C541E6D-2DEF-564C-950B-E28470A30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586" y="4901765"/>
            <a:ext cx="2760829" cy="210772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15</a:t>
            </a:fld>
            <a:endParaRPr lang="en-V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E87B14-82E4-8941-AE0A-52EC8414F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046" y="2920723"/>
            <a:ext cx="2751909" cy="206207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B050C09-C907-5E40-85A1-68972C418E8B}"/>
              </a:ext>
            </a:extLst>
          </p:cNvPr>
          <p:cNvGrpSpPr/>
          <p:nvPr/>
        </p:nvGrpSpPr>
        <p:grpSpPr>
          <a:xfrm>
            <a:off x="4696680" y="5837602"/>
            <a:ext cx="2798641" cy="690014"/>
            <a:chOff x="4239219" y="1518527"/>
            <a:chExt cx="4762500" cy="110490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DEC58D4-EE63-054C-82E6-79AF1D48CD73}"/>
                </a:ext>
              </a:extLst>
            </p:cNvPr>
            <p:cNvSpPr/>
            <p:nvPr/>
          </p:nvSpPr>
          <p:spPr>
            <a:xfrm>
              <a:off x="4239219" y="1518527"/>
              <a:ext cx="4762500" cy="1104900"/>
            </a:xfrm>
            <a:prstGeom prst="roundRect">
              <a:avLst>
                <a:gd name="adj" fmla="val 1526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289851B-B454-FB4E-A0D8-34E68762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9219" y="1518527"/>
              <a:ext cx="4762500" cy="1104900"/>
            </a:xfrm>
            <a:prstGeom prst="rect">
              <a:avLst/>
            </a:prstGeom>
          </p:spPr>
        </p:pic>
      </p:grp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DFE3FF6-29B2-B545-B05E-7EA3CBD56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816" y="362171"/>
            <a:ext cx="2788367" cy="116962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CB7A13-3401-344E-847B-14A5012C9AE0}"/>
              </a:ext>
            </a:extLst>
          </p:cNvPr>
          <p:cNvSpPr/>
          <p:nvPr/>
        </p:nvSpPr>
        <p:spPr>
          <a:xfrm>
            <a:off x="4201886" y="6492875"/>
            <a:ext cx="3788229" cy="3651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5" name="Picture 4" descr="A screenshot of a stereo&#10;&#10;Description automatically generated">
            <a:extLst>
              <a:ext uri="{FF2B5EF4-FFF2-40B4-BE49-F238E27FC236}">
                <a16:creationId xmlns:a16="http://schemas.microsoft.com/office/drawing/2014/main" id="{CE93EE69-2EA0-514B-B0B1-9BD03A489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470" y="175025"/>
            <a:ext cx="3248291" cy="651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88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7193FB4-F391-954F-A4C0-FABA33C4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280" y="2899155"/>
            <a:ext cx="2751910" cy="20620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541E6D-2DEF-564C-950B-E28470A30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586" y="4901765"/>
            <a:ext cx="2760829" cy="210772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16</a:t>
            </a:fld>
            <a:endParaRPr lang="en-V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E87B14-82E4-8941-AE0A-52EC8414F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046" y="2920723"/>
            <a:ext cx="2751909" cy="206207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B050C09-C907-5E40-85A1-68972C418E8B}"/>
              </a:ext>
            </a:extLst>
          </p:cNvPr>
          <p:cNvGrpSpPr/>
          <p:nvPr/>
        </p:nvGrpSpPr>
        <p:grpSpPr>
          <a:xfrm>
            <a:off x="4696680" y="5837602"/>
            <a:ext cx="2798641" cy="690014"/>
            <a:chOff x="4239219" y="1518527"/>
            <a:chExt cx="4762500" cy="110490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DEC58D4-EE63-054C-82E6-79AF1D48CD73}"/>
                </a:ext>
              </a:extLst>
            </p:cNvPr>
            <p:cNvSpPr/>
            <p:nvPr/>
          </p:nvSpPr>
          <p:spPr>
            <a:xfrm>
              <a:off x="4239219" y="1518527"/>
              <a:ext cx="4762500" cy="1104900"/>
            </a:xfrm>
            <a:prstGeom prst="roundRect">
              <a:avLst>
                <a:gd name="adj" fmla="val 1526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289851B-B454-FB4E-A0D8-34E68762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39219" y="1518527"/>
              <a:ext cx="4762500" cy="1104900"/>
            </a:xfrm>
            <a:prstGeom prst="rect">
              <a:avLst/>
            </a:prstGeom>
          </p:spPr>
        </p:pic>
      </p:grp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DFE3FF6-29B2-B545-B05E-7EA3CBD56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1816" y="362171"/>
            <a:ext cx="2788367" cy="116962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CB7A13-3401-344E-847B-14A5012C9AE0}"/>
              </a:ext>
            </a:extLst>
          </p:cNvPr>
          <p:cNvSpPr/>
          <p:nvPr/>
        </p:nvSpPr>
        <p:spPr>
          <a:xfrm>
            <a:off x="4201886" y="6492875"/>
            <a:ext cx="3788229" cy="3651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5" name="Picture 4" descr="A screenshot of a stereo&#10;&#10;Description automatically generated">
            <a:extLst>
              <a:ext uri="{FF2B5EF4-FFF2-40B4-BE49-F238E27FC236}">
                <a16:creationId xmlns:a16="http://schemas.microsoft.com/office/drawing/2014/main" id="{CE93EE69-2EA0-514B-B0B1-9BD03A489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3470" y="175025"/>
            <a:ext cx="3248291" cy="651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29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17</a:t>
            </a:fld>
            <a:endParaRPr lang="en-V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B6DBC-7E2E-2F44-BC7C-651A25DA6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150" y="1663700"/>
            <a:ext cx="47117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55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18</a:t>
            </a:fld>
            <a:endParaRPr lang="en-VN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F30297F-CA3C-7443-ADD7-C687C39ED7BE}"/>
              </a:ext>
            </a:extLst>
          </p:cNvPr>
          <p:cNvSpPr/>
          <p:nvPr/>
        </p:nvSpPr>
        <p:spPr>
          <a:xfrm>
            <a:off x="3902329" y="1774272"/>
            <a:ext cx="4376928" cy="3178875"/>
          </a:xfrm>
          <a:prstGeom prst="roundRect">
            <a:avLst>
              <a:gd name="adj" fmla="val 505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EB5EA9-8696-0C4C-8785-7914E64DA8F0}"/>
              </a:ext>
            </a:extLst>
          </p:cNvPr>
          <p:cNvSpPr txBox="1"/>
          <p:nvPr/>
        </p:nvSpPr>
        <p:spPr>
          <a:xfrm>
            <a:off x="4020946" y="4069598"/>
            <a:ext cx="1516762" cy="448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1700" b="1">
                <a:latin typeface="DM Sans" pitchFamily="2" charset="77"/>
              </a:rPr>
              <a:t>Header 5 • 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DA2A2-D257-924C-8359-DB23D4D46381}"/>
              </a:ext>
            </a:extLst>
          </p:cNvPr>
          <p:cNvSpPr txBox="1"/>
          <p:nvPr/>
        </p:nvSpPr>
        <p:spPr>
          <a:xfrm>
            <a:off x="4030960" y="4442524"/>
            <a:ext cx="1075936" cy="365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1300">
                <a:solidFill>
                  <a:srgbClr val="767676"/>
                </a:solidFill>
                <a:latin typeface="DM Sans" pitchFamily="2" charset="77"/>
              </a:rPr>
              <a:t>Subtitle • 13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A9F1FD3-FB9D-E849-A93D-D7B75C70CDBC}"/>
              </a:ext>
            </a:extLst>
          </p:cNvPr>
          <p:cNvSpPr/>
          <p:nvPr/>
        </p:nvSpPr>
        <p:spPr>
          <a:xfrm>
            <a:off x="7068193" y="2000050"/>
            <a:ext cx="966931" cy="275868"/>
          </a:xfrm>
          <a:prstGeom prst="roundRect">
            <a:avLst>
              <a:gd name="adj" fmla="val 2325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93214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9AB70C-A427-BC41-B61B-0D1F2D506A90}"/>
              </a:ext>
            </a:extLst>
          </p:cNvPr>
          <p:cNvSpPr/>
          <p:nvPr/>
        </p:nvSpPr>
        <p:spPr>
          <a:xfrm>
            <a:off x="803660" y="1269000"/>
            <a:ext cx="6380327" cy="4320000"/>
          </a:xfrm>
          <a:prstGeom prst="roundRect">
            <a:avLst>
              <a:gd name="adj" fmla="val 510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7200">
                <a:solidFill>
                  <a:schemeClr val="accent1"/>
                </a:solidFill>
                <a:latin typeface="DM Sans Medium" pitchFamily="2" charset="77"/>
              </a:rPr>
              <a:t>stats%</a:t>
            </a:r>
          </a:p>
          <a:p>
            <a:pPr algn="ctr"/>
            <a:r>
              <a:rPr lang="en-US" sz="2400">
                <a:solidFill>
                  <a:schemeClr val="tx1"/>
                </a:solidFill>
                <a:latin typeface="DM Sans" pitchFamily="2" charset="77"/>
              </a:rPr>
              <a:t>Description</a:t>
            </a:r>
            <a:endParaRPr lang="en-VN" sz="2400">
              <a:solidFill>
                <a:schemeClr val="tx1"/>
              </a:solidFill>
              <a:latin typeface="DM Sa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98F15-C5A1-5C42-808B-1A7E2916A9F4}"/>
              </a:ext>
            </a:extLst>
          </p:cNvPr>
          <p:cNvSpPr/>
          <p:nvPr/>
        </p:nvSpPr>
        <p:spPr>
          <a:xfrm>
            <a:off x="7638093" y="1269000"/>
            <a:ext cx="3769101" cy="4320000"/>
          </a:xfrm>
          <a:prstGeom prst="roundRect">
            <a:avLst>
              <a:gd name="adj" fmla="val 510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65000"/>
                </a:schemeClr>
              </a:solidFill>
              <a:latin typeface="DM Sans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19</a:t>
            </a:fld>
            <a:endParaRPr lang="en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4CD7A6-D692-FD41-BBFA-455749C598A9}"/>
              </a:ext>
            </a:extLst>
          </p:cNvPr>
          <p:cNvSpPr txBox="1"/>
          <p:nvPr/>
        </p:nvSpPr>
        <p:spPr>
          <a:xfrm>
            <a:off x="7889358" y="1460205"/>
            <a:ext cx="841897" cy="595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2400" b="1">
                <a:solidFill>
                  <a:schemeClr val="accent1"/>
                </a:solidFill>
                <a:latin typeface="DM Sans" pitchFamily="2" charset="77"/>
              </a:rPr>
              <a:t>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9A70A-2695-A44A-83C3-EAE27F0B922D}"/>
              </a:ext>
            </a:extLst>
          </p:cNvPr>
          <p:cNvSpPr txBox="1"/>
          <p:nvPr/>
        </p:nvSpPr>
        <p:spPr>
          <a:xfrm>
            <a:off x="7889358" y="2055946"/>
            <a:ext cx="1566454" cy="595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2400">
                <a:latin typeface="DM Sans" pitchFamily="2" charset="77"/>
              </a:rPr>
              <a:t>Body text</a:t>
            </a:r>
          </a:p>
        </p:txBody>
      </p:sp>
    </p:spTree>
    <p:extLst>
      <p:ext uri="{BB962C8B-B14F-4D97-AF65-F5344CB8AC3E}">
        <p14:creationId xmlns:p14="http://schemas.microsoft.com/office/powerpoint/2010/main" val="3078002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82806C-E4BD-5344-9DC3-6D7B5C3F2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400" y="501615"/>
            <a:ext cx="2707200" cy="586921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E5202139-7FCF-E143-B1B5-64322C3F8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400" y="282583"/>
            <a:ext cx="3139200" cy="6292834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DB8DE-8553-E549-B115-39226C6C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Intro • Protein by Team Peak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0356F5-4F40-2F46-8FDA-89303E23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8830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9AB70C-A427-BC41-B61B-0D1F2D506A90}"/>
              </a:ext>
            </a:extLst>
          </p:cNvPr>
          <p:cNvSpPr/>
          <p:nvPr/>
        </p:nvSpPr>
        <p:spPr>
          <a:xfrm>
            <a:off x="803660" y="404427"/>
            <a:ext cx="1760246" cy="999071"/>
          </a:xfrm>
          <a:prstGeom prst="roundRect">
            <a:avLst>
              <a:gd name="adj" fmla="val 17666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4100">
              <a:solidFill>
                <a:schemeClr val="accent1"/>
              </a:solidFill>
              <a:latin typeface="DM Sans Medium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98F15-C5A1-5C42-808B-1A7E2916A9F4}"/>
              </a:ext>
            </a:extLst>
          </p:cNvPr>
          <p:cNvSpPr/>
          <p:nvPr/>
        </p:nvSpPr>
        <p:spPr>
          <a:xfrm>
            <a:off x="803661" y="1640540"/>
            <a:ext cx="10584680" cy="3948459"/>
          </a:xfrm>
          <a:prstGeom prst="roundRect">
            <a:avLst>
              <a:gd name="adj" fmla="val 510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65000"/>
                </a:schemeClr>
              </a:solidFill>
              <a:latin typeface="DM Sans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20</a:t>
            </a:fld>
            <a:endParaRPr lang="en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4CD7A6-D692-FD41-BBFA-455749C598A9}"/>
              </a:ext>
            </a:extLst>
          </p:cNvPr>
          <p:cNvSpPr txBox="1"/>
          <p:nvPr/>
        </p:nvSpPr>
        <p:spPr>
          <a:xfrm>
            <a:off x="1063257" y="446560"/>
            <a:ext cx="1252266" cy="763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3200" b="1">
                <a:solidFill>
                  <a:schemeClr val="accent1"/>
                </a:solidFill>
                <a:latin typeface="DM Sans" pitchFamily="2" charset="77"/>
              </a:rPr>
              <a:t>Color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9A70A-2695-A44A-83C3-EAE27F0B922D}"/>
              </a:ext>
            </a:extLst>
          </p:cNvPr>
          <p:cNvSpPr txBox="1"/>
          <p:nvPr/>
        </p:nvSpPr>
        <p:spPr>
          <a:xfrm>
            <a:off x="1063257" y="1931872"/>
            <a:ext cx="3303181" cy="225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Light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Approachable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Calming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VN" sz="2400">
              <a:latin typeface="DM Sans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13882-B56E-F047-85C5-4974E2BFD988}"/>
              </a:ext>
            </a:extLst>
          </p:cNvPr>
          <p:cNvSpPr txBox="1"/>
          <p:nvPr/>
        </p:nvSpPr>
        <p:spPr>
          <a:xfrm>
            <a:off x="4035820" y="404427"/>
            <a:ext cx="2060180" cy="763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VN" sz="2400" b="1">
                <a:solidFill>
                  <a:schemeClr val="accent1"/>
                </a:solidFill>
                <a:latin typeface="DM Sans" pitchFamily="2" charset="77"/>
              </a:rPr>
              <a:t>#</a:t>
            </a:r>
            <a:r>
              <a:rPr lang="en-US" sz="3200" b="1">
                <a:solidFill>
                  <a:schemeClr val="accent1"/>
                </a:solidFill>
                <a:latin typeface="DM Sans" pitchFamily="2" charset="77"/>
              </a:rPr>
              <a:t>F6AA9D</a:t>
            </a:r>
            <a:endParaRPr lang="en-VN" sz="2400" b="1">
              <a:solidFill>
                <a:schemeClr val="accent1"/>
              </a:solidFill>
              <a:latin typeface="DM Sans" pitchFamily="2" charset="77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2F8239-E527-1F4E-AC85-5F67C94581BE}"/>
              </a:ext>
            </a:extLst>
          </p:cNvPr>
          <p:cNvSpPr/>
          <p:nvPr/>
        </p:nvSpPr>
        <p:spPr>
          <a:xfrm>
            <a:off x="2976330" y="427770"/>
            <a:ext cx="907090" cy="907090"/>
          </a:xfrm>
          <a:prstGeom prst="ellipse">
            <a:avLst/>
          </a:prstGeom>
          <a:solidFill>
            <a:srgbClr val="F6AA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72878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9AB70C-A427-BC41-B61B-0D1F2D506A90}"/>
              </a:ext>
            </a:extLst>
          </p:cNvPr>
          <p:cNvSpPr/>
          <p:nvPr/>
        </p:nvSpPr>
        <p:spPr>
          <a:xfrm>
            <a:off x="803660" y="404427"/>
            <a:ext cx="1760246" cy="999071"/>
          </a:xfrm>
          <a:prstGeom prst="roundRect">
            <a:avLst>
              <a:gd name="adj" fmla="val 17666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4100">
              <a:solidFill>
                <a:schemeClr val="accent1"/>
              </a:solidFill>
              <a:latin typeface="DM Sans Medium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98F15-C5A1-5C42-808B-1A7E2916A9F4}"/>
              </a:ext>
            </a:extLst>
          </p:cNvPr>
          <p:cNvSpPr/>
          <p:nvPr/>
        </p:nvSpPr>
        <p:spPr>
          <a:xfrm>
            <a:off x="803661" y="1640540"/>
            <a:ext cx="10584680" cy="3948459"/>
          </a:xfrm>
          <a:prstGeom prst="roundRect">
            <a:avLst>
              <a:gd name="adj" fmla="val 510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65000"/>
                </a:schemeClr>
              </a:solidFill>
              <a:latin typeface="DM Sans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21</a:t>
            </a:fld>
            <a:endParaRPr lang="en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4CD7A6-D692-FD41-BBFA-455749C598A9}"/>
              </a:ext>
            </a:extLst>
          </p:cNvPr>
          <p:cNvSpPr txBox="1"/>
          <p:nvPr/>
        </p:nvSpPr>
        <p:spPr>
          <a:xfrm>
            <a:off x="1063257" y="446560"/>
            <a:ext cx="1252266" cy="763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3200" b="1">
                <a:solidFill>
                  <a:schemeClr val="accent1"/>
                </a:solidFill>
                <a:latin typeface="DM Sans" pitchFamily="2" charset="77"/>
              </a:rPr>
              <a:t>Color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630129-006E-B343-A1A8-D485E3342907}"/>
              </a:ext>
            </a:extLst>
          </p:cNvPr>
          <p:cNvSpPr txBox="1"/>
          <p:nvPr/>
        </p:nvSpPr>
        <p:spPr>
          <a:xfrm>
            <a:off x="2030279" y="2400599"/>
            <a:ext cx="2060180" cy="763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400" b="1">
                <a:solidFill>
                  <a:schemeClr val="accent1"/>
                </a:solidFill>
                <a:latin typeface="DM Sans" pitchFamily="2" charset="77"/>
              </a:rPr>
              <a:t>#</a:t>
            </a:r>
            <a:r>
              <a:rPr lang="en-US" sz="3200" b="1">
                <a:solidFill>
                  <a:schemeClr val="accent1"/>
                </a:solidFill>
                <a:latin typeface="DM Sans" pitchFamily="2" charset="77"/>
              </a:rPr>
              <a:t>F6AA9D</a:t>
            </a:r>
            <a:endParaRPr lang="en-VN" sz="2400" b="1">
              <a:solidFill>
                <a:schemeClr val="accent1"/>
              </a:solidFill>
              <a:latin typeface="DM Sans" pitchFamily="2" charset="7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25C1930-2708-FA45-B770-9A5E4C5926C8}"/>
              </a:ext>
            </a:extLst>
          </p:cNvPr>
          <p:cNvSpPr/>
          <p:nvPr/>
        </p:nvSpPr>
        <p:spPr>
          <a:xfrm>
            <a:off x="1063257" y="2482792"/>
            <a:ext cx="763607" cy="763607"/>
          </a:xfrm>
          <a:prstGeom prst="ellipse">
            <a:avLst/>
          </a:prstGeom>
          <a:solidFill>
            <a:srgbClr val="F6AA9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84B9F1-2A28-C24D-AD8D-EF218972CAED}"/>
              </a:ext>
            </a:extLst>
          </p:cNvPr>
          <p:cNvSpPr txBox="1"/>
          <p:nvPr/>
        </p:nvSpPr>
        <p:spPr>
          <a:xfrm>
            <a:off x="2030279" y="3777336"/>
            <a:ext cx="1911101" cy="763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400" b="1">
                <a:solidFill>
                  <a:schemeClr val="bg2"/>
                </a:solidFill>
                <a:latin typeface="DM Sans" pitchFamily="2" charset="77"/>
              </a:rPr>
              <a:t>#</a:t>
            </a:r>
            <a:r>
              <a:rPr lang="en-US" sz="3200" b="1">
                <a:solidFill>
                  <a:schemeClr val="bg2"/>
                </a:solidFill>
                <a:latin typeface="DM Sans" pitchFamily="2" charset="77"/>
              </a:rPr>
              <a:t>FEF5F0</a:t>
            </a:r>
            <a:endParaRPr lang="en-VN" sz="2400" b="1">
              <a:solidFill>
                <a:schemeClr val="bg2"/>
              </a:solidFill>
              <a:latin typeface="DM Sans" pitchFamily="2" charset="77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4DC2E0-409C-3D42-87D1-E865E5D5B885}"/>
              </a:ext>
            </a:extLst>
          </p:cNvPr>
          <p:cNvSpPr/>
          <p:nvPr/>
        </p:nvSpPr>
        <p:spPr>
          <a:xfrm>
            <a:off x="1063257" y="3859529"/>
            <a:ext cx="763607" cy="763607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C2B9A-FF62-9245-A419-898DAA223436}"/>
              </a:ext>
            </a:extLst>
          </p:cNvPr>
          <p:cNvSpPr txBox="1"/>
          <p:nvPr/>
        </p:nvSpPr>
        <p:spPr>
          <a:xfrm>
            <a:off x="9068563" y="2400599"/>
            <a:ext cx="2060180" cy="763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400" b="1">
                <a:solidFill>
                  <a:schemeClr val="accent6"/>
                </a:solidFill>
                <a:latin typeface="DM Sans" pitchFamily="2" charset="77"/>
              </a:rPr>
              <a:t>#</a:t>
            </a:r>
            <a:r>
              <a:rPr lang="en-US" sz="3200" b="1">
                <a:solidFill>
                  <a:schemeClr val="accent6"/>
                </a:solidFill>
                <a:latin typeface="DM Sans" pitchFamily="2" charset="77"/>
              </a:rPr>
              <a:t>58643D</a:t>
            </a:r>
            <a:endParaRPr lang="en-VN" sz="2400" b="1">
              <a:solidFill>
                <a:schemeClr val="accent6"/>
              </a:solidFill>
              <a:latin typeface="DM Sans" pitchFamily="2" charset="77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01B2FB-9B0D-A94D-AF87-51A81562779F}"/>
              </a:ext>
            </a:extLst>
          </p:cNvPr>
          <p:cNvSpPr/>
          <p:nvPr/>
        </p:nvSpPr>
        <p:spPr>
          <a:xfrm>
            <a:off x="8101541" y="2482792"/>
            <a:ext cx="763607" cy="76360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893A28-FA7A-CD46-88F8-D4BEE1519BC1}"/>
              </a:ext>
            </a:extLst>
          </p:cNvPr>
          <p:cNvSpPr txBox="1"/>
          <p:nvPr/>
        </p:nvSpPr>
        <p:spPr>
          <a:xfrm>
            <a:off x="5645333" y="2400599"/>
            <a:ext cx="1941557" cy="763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400" b="1">
                <a:solidFill>
                  <a:schemeClr val="accent4"/>
                </a:solidFill>
                <a:latin typeface="DM Sans" pitchFamily="2" charset="77"/>
              </a:rPr>
              <a:t>#</a:t>
            </a:r>
            <a:r>
              <a:rPr lang="en-US" sz="3200" b="1">
                <a:solidFill>
                  <a:schemeClr val="accent4"/>
                </a:solidFill>
                <a:latin typeface="DM Sans" pitchFamily="2" charset="77"/>
              </a:rPr>
              <a:t>FFC768</a:t>
            </a:r>
            <a:endParaRPr lang="en-VN" sz="2400" b="1">
              <a:solidFill>
                <a:schemeClr val="accent4"/>
              </a:solidFill>
              <a:latin typeface="DM Sans" pitchFamily="2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29DFB5-AFB6-FE4A-85A5-1BC5D81DF5E2}"/>
              </a:ext>
            </a:extLst>
          </p:cNvPr>
          <p:cNvSpPr/>
          <p:nvPr/>
        </p:nvSpPr>
        <p:spPr>
          <a:xfrm>
            <a:off x="4678311" y="2482792"/>
            <a:ext cx="763607" cy="763607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3648C5-FE04-8B48-85E0-B08191780DE7}"/>
              </a:ext>
            </a:extLst>
          </p:cNvPr>
          <p:cNvSpPr txBox="1"/>
          <p:nvPr/>
        </p:nvSpPr>
        <p:spPr>
          <a:xfrm>
            <a:off x="5645333" y="3777336"/>
            <a:ext cx="1941557" cy="763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400" b="1">
                <a:solidFill>
                  <a:srgbClr val="767676"/>
                </a:solidFill>
                <a:latin typeface="DM Sans" pitchFamily="2" charset="77"/>
              </a:rPr>
              <a:t>#</a:t>
            </a:r>
            <a:r>
              <a:rPr lang="en-US" sz="3200" b="1">
                <a:solidFill>
                  <a:srgbClr val="767676"/>
                </a:solidFill>
                <a:latin typeface="DM Sans" pitchFamily="2" charset="77"/>
              </a:rPr>
              <a:t>767676</a:t>
            </a:r>
            <a:endParaRPr lang="en-VN" sz="2400" b="1">
              <a:solidFill>
                <a:srgbClr val="767676"/>
              </a:solidFill>
              <a:latin typeface="DM Sans" pitchFamily="2" charset="77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00A8B44-C9BE-2649-AC4C-1EE7FECCE3A4}"/>
              </a:ext>
            </a:extLst>
          </p:cNvPr>
          <p:cNvSpPr/>
          <p:nvPr/>
        </p:nvSpPr>
        <p:spPr>
          <a:xfrm>
            <a:off x="4678311" y="3859529"/>
            <a:ext cx="763607" cy="763607"/>
          </a:xfrm>
          <a:prstGeom prst="ellipse">
            <a:avLst/>
          </a:prstGeom>
          <a:solidFill>
            <a:srgbClr val="76767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rgbClr val="76767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43588F-D7A2-8747-89AB-F58D48607E89}"/>
              </a:ext>
            </a:extLst>
          </p:cNvPr>
          <p:cNvSpPr txBox="1"/>
          <p:nvPr/>
        </p:nvSpPr>
        <p:spPr>
          <a:xfrm>
            <a:off x="9068563" y="3777336"/>
            <a:ext cx="1853392" cy="763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400" b="1">
                <a:solidFill>
                  <a:srgbClr val="222222"/>
                </a:solidFill>
                <a:latin typeface="DM Sans" pitchFamily="2" charset="77"/>
              </a:rPr>
              <a:t>#</a:t>
            </a:r>
            <a:r>
              <a:rPr lang="en-US" sz="3200" b="1">
                <a:solidFill>
                  <a:srgbClr val="222222"/>
                </a:solidFill>
                <a:latin typeface="DM Sans" pitchFamily="2" charset="77"/>
              </a:rPr>
              <a:t>222222</a:t>
            </a:r>
            <a:endParaRPr lang="en-VN" sz="2400" b="1">
              <a:solidFill>
                <a:srgbClr val="222222"/>
              </a:solidFill>
              <a:latin typeface="DM Sans" pitchFamily="2" charset="77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13824BA-BB57-E748-91BB-EB953C65B19A}"/>
              </a:ext>
            </a:extLst>
          </p:cNvPr>
          <p:cNvSpPr/>
          <p:nvPr/>
        </p:nvSpPr>
        <p:spPr>
          <a:xfrm>
            <a:off x="8101541" y="3859529"/>
            <a:ext cx="763607" cy="763607"/>
          </a:xfrm>
          <a:prstGeom prst="ellipse">
            <a:avLst/>
          </a:prstGeom>
          <a:solidFill>
            <a:srgbClr val="22222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876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3069E9E-D5B6-4543-9487-5D7AC55D748F}"/>
              </a:ext>
            </a:extLst>
          </p:cNvPr>
          <p:cNvGrpSpPr/>
          <p:nvPr/>
        </p:nvGrpSpPr>
        <p:grpSpPr>
          <a:xfrm>
            <a:off x="3902329" y="1774272"/>
            <a:ext cx="4376928" cy="3178875"/>
            <a:chOff x="3902329" y="1774272"/>
            <a:chExt cx="4376928" cy="3178875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F30297F-CA3C-7443-ADD7-C687C39ED7BE}"/>
                </a:ext>
              </a:extLst>
            </p:cNvPr>
            <p:cNvSpPr/>
            <p:nvPr/>
          </p:nvSpPr>
          <p:spPr>
            <a:xfrm>
              <a:off x="3902329" y="1774272"/>
              <a:ext cx="4376928" cy="3178875"/>
            </a:xfrm>
            <a:prstGeom prst="roundRect">
              <a:avLst>
                <a:gd name="adj" fmla="val 505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A9F1FD3-FB9D-E849-A93D-D7B75C70CDBC}"/>
                </a:ext>
              </a:extLst>
            </p:cNvPr>
            <p:cNvSpPr/>
            <p:nvPr/>
          </p:nvSpPr>
          <p:spPr>
            <a:xfrm>
              <a:off x="7068193" y="2000050"/>
              <a:ext cx="966931" cy="275868"/>
            </a:xfrm>
            <a:prstGeom prst="roundRect">
              <a:avLst>
                <a:gd name="adj" fmla="val 23252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22</a:t>
            </a:fld>
            <a:endParaRPr lang="en-V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EB5EA9-8696-0C4C-8785-7914E64DA8F0}"/>
              </a:ext>
            </a:extLst>
          </p:cNvPr>
          <p:cNvSpPr txBox="1"/>
          <p:nvPr/>
        </p:nvSpPr>
        <p:spPr>
          <a:xfrm>
            <a:off x="4020946" y="4069598"/>
            <a:ext cx="1516762" cy="448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1700" b="1">
                <a:latin typeface="DM Sans" pitchFamily="2" charset="77"/>
              </a:rPr>
              <a:t>Header 5 • 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DA2A2-D257-924C-8359-DB23D4D46381}"/>
              </a:ext>
            </a:extLst>
          </p:cNvPr>
          <p:cNvSpPr txBox="1"/>
          <p:nvPr/>
        </p:nvSpPr>
        <p:spPr>
          <a:xfrm>
            <a:off x="4030960" y="4442524"/>
            <a:ext cx="1075936" cy="365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1300">
                <a:solidFill>
                  <a:srgbClr val="767676"/>
                </a:solidFill>
                <a:latin typeface="DM Sans" pitchFamily="2" charset="77"/>
              </a:rPr>
              <a:t>Subtitle • 13</a:t>
            </a:r>
          </a:p>
        </p:txBody>
      </p:sp>
    </p:spTree>
    <p:extLst>
      <p:ext uri="{BB962C8B-B14F-4D97-AF65-F5344CB8AC3E}">
        <p14:creationId xmlns:p14="http://schemas.microsoft.com/office/powerpoint/2010/main" val="2597077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98F15-C5A1-5C42-808B-1A7E2916A9F4}"/>
              </a:ext>
            </a:extLst>
          </p:cNvPr>
          <p:cNvSpPr/>
          <p:nvPr/>
        </p:nvSpPr>
        <p:spPr>
          <a:xfrm>
            <a:off x="803661" y="1640540"/>
            <a:ext cx="10584680" cy="3948459"/>
          </a:xfrm>
          <a:prstGeom prst="roundRect">
            <a:avLst>
              <a:gd name="adj" fmla="val 510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65000"/>
                </a:schemeClr>
              </a:solidFill>
              <a:latin typeface="DM Sans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23</a:t>
            </a:fld>
            <a:endParaRPr lang="en-VN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FAC0460-39C4-9449-B388-E6C82BEE0B66}"/>
              </a:ext>
            </a:extLst>
          </p:cNvPr>
          <p:cNvGrpSpPr/>
          <p:nvPr/>
        </p:nvGrpSpPr>
        <p:grpSpPr>
          <a:xfrm>
            <a:off x="803660" y="404427"/>
            <a:ext cx="2647752" cy="999071"/>
            <a:chOff x="803660" y="404427"/>
            <a:chExt cx="2647752" cy="99907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D9AB70C-A427-BC41-B61B-0D1F2D506A90}"/>
                </a:ext>
              </a:extLst>
            </p:cNvPr>
            <p:cNvSpPr/>
            <p:nvPr/>
          </p:nvSpPr>
          <p:spPr>
            <a:xfrm>
              <a:off x="803660" y="404427"/>
              <a:ext cx="2647752" cy="999071"/>
            </a:xfrm>
            <a:prstGeom prst="roundRect">
              <a:avLst>
                <a:gd name="adj" fmla="val 1766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4100">
                <a:solidFill>
                  <a:schemeClr val="accent1"/>
                </a:solidFill>
                <a:latin typeface="DM Sans Medium" pitchFamily="2" charset="7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4CD7A6-D692-FD41-BBFA-455749C598A9}"/>
                </a:ext>
              </a:extLst>
            </p:cNvPr>
            <p:cNvSpPr txBox="1"/>
            <p:nvPr/>
          </p:nvSpPr>
          <p:spPr>
            <a:xfrm>
              <a:off x="1063257" y="446560"/>
              <a:ext cx="2061783" cy="763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VN" sz="3200" b="1">
                  <a:solidFill>
                    <a:schemeClr val="accent1"/>
                  </a:solidFill>
                  <a:latin typeface="DM Sans" pitchFamily="2" charset="77"/>
                </a:rPr>
                <a:t>Typeface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77EFD5F-6616-6A4A-9B47-F3C21588C8E0}"/>
              </a:ext>
            </a:extLst>
          </p:cNvPr>
          <p:cNvSpPr txBox="1"/>
          <p:nvPr/>
        </p:nvSpPr>
        <p:spPr>
          <a:xfrm>
            <a:off x="1063257" y="1640540"/>
            <a:ext cx="3313728" cy="952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4100" b="1">
                <a:latin typeface="DM Sans" pitchFamily="2" charset="77"/>
              </a:rPr>
              <a:t>Header 1 • 41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334237-C0A0-3148-8FED-32FCC365145C}"/>
              </a:ext>
            </a:extLst>
          </p:cNvPr>
          <p:cNvSpPr txBox="1"/>
          <p:nvPr/>
        </p:nvSpPr>
        <p:spPr>
          <a:xfrm>
            <a:off x="1063257" y="2645629"/>
            <a:ext cx="2885726" cy="784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3300" b="1">
                <a:latin typeface="DM Sans" pitchFamily="2" charset="77"/>
              </a:rPr>
              <a:t>Header 2 • 33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0FD1FA-3E09-7D4F-9446-4C6CC0B6D22F}"/>
              </a:ext>
            </a:extLst>
          </p:cNvPr>
          <p:cNvSpPr txBox="1"/>
          <p:nvPr/>
        </p:nvSpPr>
        <p:spPr>
          <a:xfrm>
            <a:off x="1063257" y="3525443"/>
            <a:ext cx="2327881" cy="637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2600" b="1">
                <a:latin typeface="DM Sans" pitchFamily="2" charset="77"/>
              </a:rPr>
              <a:t>Header 3 • 26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95AE67-28EA-8A40-A46C-CD7DB7E295F5}"/>
              </a:ext>
            </a:extLst>
          </p:cNvPr>
          <p:cNvSpPr txBox="1"/>
          <p:nvPr/>
        </p:nvSpPr>
        <p:spPr>
          <a:xfrm>
            <a:off x="1063257" y="4272598"/>
            <a:ext cx="1850186" cy="532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2100" b="1">
                <a:latin typeface="DM Sans" pitchFamily="2" charset="77"/>
              </a:rPr>
              <a:t>Header 4 • 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C0B80E-575D-464F-8F0C-55BD0253DB7C}"/>
              </a:ext>
            </a:extLst>
          </p:cNvPr>
          <p:cNvSpPr txBox="1"/>
          <p:nvPr/>
        </p:nvSpPr>
        <p:spPr>
          <a:xfrm>
            <a:off x="1063257" y="4957380"/>
            <a:ext cx="1516762" cy="448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1700" b="1">
                <a:latin typeface="DM Sans" pitchFamily="2" charset="77"/>
              </a:rPr>
              <a:t>Header 5 • 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C4EF03-9ACD-7644-85A2-F838964611AB}"/>
              </a:ext>
            </a:extLst>
          </p:cNvPr>
          <p:cNvSpPr txBox="1"/>
          <p:nvPr/>
        </p:nvSpPr>
        <p:spPr>
          <a:xfrm>
            <a:off x="8366290" y="1856509"/>
            <a:ext cx="1079142" cy="448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1700">
                <a:solidFill>
                  <a:srgbClr val="767676"/>
                </a:solidFill>
                <a:latin typeface="DM Sans" pitchFamily="2" charset="77"/>
              </a:rPr>
              <a:t>Body • 17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6C7DF1-15E1-4A44-AC3A-D76AA712C1A6}"/>
              </a:ext>
            </a:extLst>
          </p:cNvPr>
          <p:cNvSpPr txBox="1"/>
          <p:nvPr/>
        </p:nvSpPr>
        <p:spPr>
          <a:xfrm>
            <a:off x="8369496" y="3076010"/>
            <a:ext cx="1075936" cy="365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1300">
                <a:solidFill>
                  <a:srgbClr val="767676"/>
                </a:solidFill>
                <a:latin typeface="DM Sans" pitchFamily="2" charset="77"/>
              </a:rPr>
              <a:t>Subtitle • 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5367EF-2F50-EB49-9B1E-F1E37DC4A8B4}"/>
              </a:ext>
            </a:extLst>
          </p:cNvPr>
          <p:cNvSpPr txBox="1"/>
          <p:nvPr/>
        </p:nvSpPr>
        <p:spPr>
          <a:xfrm>
            <a:off x="8366290" y="2462652"/>
            <a:ext cx="962123" cy="448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1700">
                <a:solidFill>
                  <a:schemeClr val="accent1"/>
                </a:solidFill>
                <a:latin typeface="DM Sans" pitchFamily="2" charset="77"/>
              </a:rPr>
              <a:t>Link • 17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46A647D-2F61-8A4C-B2DF-94D2DEC3C1BE}"/>
              </a:ext>
            </a:extLst>
          </p:cNvPr>
          <p:cNvCxnSpPr>
            <a:cxnSpLocks/>
          </p:cNvCxnSpPr>
          <p:nvPr/>
        </p:nvCxnSpPr>
        <p:spPr>
          <a:xfrm>
            <a:off x="5024171" y="2068497"/>
            <a:ext cx="0" cy="302728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53875EE-B4BF-054E-A0D1-79FFCA2E4407}"/>
              </a:ext>
            </a:extLst>
          </p:cNvPr>
          <p:cNvSpPr txBox="1"/>
          <p:nvPr/>
        </p:nvSpPr>
        <p:spPr>
          <a:xfrm>
            <a:off x="5794385" y="1929455"/>
            <a:ext cx="1265090" cy="40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1500" b="1">
                <a:latin typeface="DM Sans" pitchFamily="2" charset="77"/>
              </a:rPr>
              <a:t>CAPTION 15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EB7BD7-4A1A-2646-A76D-D3D7C1FB9119}"/>
              </a:ext>
            </a:extLst>
          </p:cNvPr>
          <p:cNvSpPr txBox="1"/>
          <p:nvPr/>
        </p:nvSpPr>
        <p:spPr>
          <a:xfrm>
            <a:off x="5794385" y="2547045"/>
            <a:ext cx="1116011" cy="365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1300" b="1">
                <a:latin typeface="DM Sans" pitchFamily="2" charset="77"/>
              </a:rPr>
              <a:t>CAPTION 13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055F84-4698-1843-BB28-04793A8B491D}"/>
              </a:ext>
            </a:extLst>
          </p:cNvPr>
          <p:cNvSpPr txBox="1"/>
          <p:nvPr/>
        </p:nvSpPr>
        <p:spPr>
          <a:xfrm>
            <a:off x="5794385" y="3174574"/>
            <a:ext cx="936475" cy="323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1100" b="1">
                <a:latin typeface="DM Sans" pitchFamily="2" charset="77"/>
              </a:rPr>
              <a:t>CAPTION 11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A60B78-7C00-A54E-8888-DD60525CFA04}"/>
              </a:ext>
            </a:extLst>
          </p:cNvPr>
          <p:cNvSpPr txBox="1"/>
          <p:nvPr/>
        </p:nvSpPr>
        <p:spPr>
          <a:xfrm>
            <a:off x="5794385" y="3760169"/>
            <a:ext cx="726481" cy="260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800" b="1">
                <a:latin typeface="DM Sans" pitchFamily="2" charset="77"/>
              </a:rPr>
              <a:t>CAPTION 8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BDB0C80-C4BD-B647-94EE-D5201E4B59DF}"/>
              </a:ext>
            </a:extLst>
          </p:cNvPr>
          <p:cNvCxnSpPr>
            <a:cxnSpLocks/>
          </p:cNvCxnSpPr>
          <p:nvPr/>
        </p:nvCxnSpPr>
        <p:spPr>
          <a:xfrm>
            <a:off x="7758493" y="2068497"/>
            <a:ext cx="0" cy="302728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919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9AB70C-A427-BC41-B61B-0D1F2D506A90}"/>
              </a:ext>
            </a:extLst>
          </p:cNvPr>
          <p:cNvSpPr/>
          <p:nvPr/>
        </p:nvSpPr>
        <p:spPr>
          <a:xfrm>
            <a:off x="803660" y="404427"/>
            <a:ext cx="2647752" cy="999071"/>
          </a:xfrm>
          <a:prstGeom prst="roundRect">
            <a:avLst>
              <a:gd name="adj" fmla="val 17666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4100">
              <a:solidFill>
                <a:schemeClr val="accent1"/>
              </a:solidFill>
              <a:latin typeface="DM Sans Medium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98F15-C5A1-5C42-808B-1A7E2916A9F4}"/>
              </a:ext>
            </a:extLst>
          </p:cNvPr>
          <p:cNvSpPr/>
          <p:nvPr/>
        </p:nvSpPr>
        <p:spPr>
          <a:xfrm>
            <a:off x="803661" y="1640540"/>
            <a:ext cx="10584680" cy="3948459"/>
          </a:xfrm>
          <a:prstGeom prst="roundRect">
            <a:avLst>
              <a:gd name="adj" fmla="val 510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65000"/>
                </a:schemeClr>
              </a:solidFill>
              <a:latin typeface="DM Sans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24</a:t>
            </a:fld>
            <a:endParaRPr lang="en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4CD7A6-D692-FD41-BBFA-455749C598A9}"/>
              </a:ext>
            </a:extLst>
          </p:cNvPr>
          <p:cNvSpPr txBox="1"/>
          <p:nvPr/>
        </p:nvSpPr>
        <p:spPr>
          <a:xfrm>
            <a:off x="1063257" y="446560"/>
            <a:ext cx="2061783" cy="763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3200" b="1">
                <a:solidFill>
                  <a:schemeClr val="accent1"/>
                </a:solidFill>
                <a:latin typeface="DM Sans" pitchFamily="2" charset="77"/>
              </a:rPr>
              <a:t>Typeface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9A70A-2695-A44A-83C3-EAE27F0B922D}"/>
              </a:ext>
            </a:extLst>
          </p:cNvPr>
          <p:cNvSpPr txBox="1"/>
          <p:nvPr/>
        </p:nvSpPr>
        <p:spPr>
          <a:xfrm>
            <a:off x="1063257" y="1931872"/>
            <a:ext cx="4194543" cy="2811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Free for commercial use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Full web support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Friendly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Modern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Unique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13882-B56E-F047-85C5-4974E2BFD988}"/>
              </a:ext>
            </a:extLst>
          </p:cNvPr>
          <p:cNvSpPr txBox="1"/>
          <p:nvPr/>
        </p:nvSpPr>
        <p:spPr>
          <a:xfrm>
            <a:off x="3711009" y="30674"/>
            <a:ext cx="3687228" cy="1476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VN" sz="6600" b="1">
                <a:solidFill>
                  <a:schemeClr val="accent1"/>
                </a:solidFill>
                <a:latin typeface="DM Sans" pitchFamily="2" charset="77"/>
              </a:rPr>
              <a:t>DM Sans</a:t>
            </a:r>
          </a:p>
        </p:txBody>
      </p:sp>
    </p:spTree>
    <p:extLst>
      <p:ext uri="{BB962C8B-B14F-4D97-AF65-F5344CB8AC3E}">
        <p14:creationId xmlns:p14="http://schemas.microsoft.com/office/powerpoint/2010/main" val="1407304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rPr/>
              <a:t>25</a:t>
            </a:fld>
            <a:endParaRPr lang="en-VN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55776C-52EE-6D44-92EF-383F92F5103C}"/>
              </a:ext>
            </a:extLst>
          </p:cNvPr>
          <p:cNvSpPr/>
          <p:nvPr/>
        </p:nvSpPr>
        <p:spPr>
          <a:xfrm>
            <a:off x="572839" y="1430080"/>
            <a:ext cx="3433414" cy="1608879"/>
          </a:xfrm>
          <a:prstGeom prst="roundRect">
            <a:avLst>
              <a:gd name="adj" fmla="val 11419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b="1">
                <a:solidFill>
                  <a:schemeClr val="accent1"/>
                </a:solidFill>
                <a:latin typeface="DM Sans Medium" pitchFamily="2" charset="77"/>
              </a:rPr>
              <a:t>DM Sans</a:t>
            </a:r>
          </a:p>
          <a:p>
            <a:pPr algn="ctr"/>
            <a:r>
              <a:rPr lang="en-VN">
                <a:solidFill>
                  <a:schemeClr val="accent1"/>
                </a:solidFill>
                <a:latin typeface="DM Sans Medium" pitchFamily="2" charset="77"/>
              </a:rPr>
              <a:t>Protein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E373AB-DAED-C245-AB3A-5144D88A0918}"/>
              </a:ext>
            </a:extLst>
          </p:cNvPr>
          <p:cNvSpPr/>
          <p:nvPr/>
        </p:nvSpPr>
        <p:spPr>
          <a:xfrm>
            <a:off x="572839" y="3429000"/>
            <a:ext cx="3433414" cy="1608879"/>
          </a:xfrm>
          <a:prstGeom prst="roundRect">
            <a:avLst>
              <a:gd name="adj" fmla="val 12998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b="1">
                <a:solidFill>
                  <a:schemeClr val="tx1"/>
                </a:solidFill>
                <a:latin typeface="Mark Pro" panose="020B0504020101010102" pitchFamily="34" charset="77"/>
              </a:rPr>
              <a:t>Mark Pro</a:t>
            </a:r>
          </a:p>
          <a:p>
            <a:pPr algn="ctr"/>
            <a:r>
              <a:rPr lang="en-VN">
                <a:solidFill>
                  <a:schemeClr val="tx1"/>
                </a:solidFill>
                <a:latin typeface="MarkPro" panose="020B0504020101010102" pitchFamily="34" charset="77"/>
              </a:rPr>
              <a:t>Mastercard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6C34487-3D4E-FB4A-9CA1-E03419960F12}"/>
              </a:ext>
            </a:extLst>
          </p:cNvPr>
          <p:cNvSpPr/>
          <p:nvPr/>
        </p:nvSpPr>
        <p:spPr>
          <a:xfrm>
            <a:off x="4379293" y="1430080"/>
            <a:ext cx="3433414" cy="1608879"/>
          </a:xfrm>
          <a:prstGeom prst="roundRect">
            <a:avLst>
              <a:gd name="adj" fmla="val 12998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b="1">
                <a:solidFill>
                  <a:schemeClr val="tx1"/>
                </a:solidFill>
                <a:latin typeface="Circular Std" panose="020B0604020101020102" pitchFamily="34" charset="0"/>
                <a:cs typeface="Circular Std" panose="020B0604020101020102" pitchFamily="34" charset="0"/>
              </a:rPr>
              <a:t>Circular</a:t>
            </a:r>
          </a:p>
          <a:p>
            <a:pPr algn="ctr"/>
            <a:r>
              <a:rPr lang="en-VN">
                <a:solidFill>
                  <a:schemeClr val="tx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Spotify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91957A-4274-0847-AB62-7FF28E23A64F}"/>
              </a:ext>
            </a:extLst>
          </p:cNvPr>
          <p:cNvSpPr/>
          <p:nvPr/>
        </p:nvSpPr>
        <p:spPr>
          <a:xfrm>
            <a:off x="4379293" y="3429000"/>
            <a:ext cx="3433414" cy="1608879"/>
          </a:xfrm>
          <a:prstGeom prst="roundRect">
            <a:avLst>
              <a:gd name="adj" fmla="val 14576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b="1">
                <a:solidFill>
                  <a:schemeClr val="tx1"/>
                </a:solidFill>
                <a:latin typeface="Google Sans" panose="020B0503030502040204" pitchFamily="34" charset="0"/>
                <a:cs typeface="Circular Std" panose="020B0604020101020102" pitchFamily="34" charset="0"/>
              </a:rPr>
              <a:t>Google Sans</a:t>
            </a:r>
          </a:p>
          <a:p>
            <a:pPr algn="ctr"/>
            <a:r>
              <a:rPr lang="en-VN">
                <a:solidFill>
                  <a:schemeClr val="tx1"/>
                </a:solidFill>
                <a:latin typeface="Google Sans" panose="020B0503030502040204" pitchFamily="34" charset="0"/>
                <a:cs typeface="Circular Std Book" panose="020B0604020101020102" pitchFamily="34" charset="0"/>
              </a:rPr>
              <a:t>Google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2D78590-0F66-CB47-B158-B64F55DD3262}"/>
              </a:ext>
            </a:extLst>
          </p:cNvPr>
          <p:cNvSpPr/>
          <p:nvPr/>
        </p:nvSpPr>
        <p:spPr>
          <a:xfrm>
            <a:off x="8185747" y="3429000"/>
            <a:ext cx="3433414" cy="1608879"/>
          </a:xfrm>
          <a:prstGeom prst="roundRect">
            <a:avLst>
              <a:gd name="adj" fmla="val 12998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b="1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San Francisco</a:t>
            </a:r>
          </a:p>
          <a:p>
            <a:pPr algn="ctr"/>
            <a:r>
              <a:rPr lang="en-VN">
                <a:solidFill>
                  <a:schemeClr val="tx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Apple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65EFC5B-0FE6-9C4B-89AF-3A94AB751960}"/>
              </a:ext>
            </a:extLst>
          </p:cNvPr>
          <p:cNvSpPr/>
          <p:nvPr/>
        </p:nvSpPr>
        <p:spPr>
          <a:xfrm>
            <a:off x="8185747" y="1430079"/>
            <a:ext cx="3433414" cy="1608879"/>
          </a:xfrm>
          <a:prstGeom prst="roundRect">
            <a:avLst>
              <a:gd name="adj" fmla="val 14576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b="1">
                <a:solidFill>
                  <a:schemeClr val="tx1"/>
                </a:solidFill>
                <a:latin typeface="Airbnb Cereal App" panose="020B0502020203020204" pitchFamily="34" charset="0"/>
                <a:ea typeface="Airbnb Cereal App" panose="020B0502020203020204" pitchFamily="34" charset="0"/>
                <a:cs typeface="Airbnb Cereal App" panose="020B0502020203020204" pitchFamily="34" charset="0"/>
              </a:rPr>
              <a:t>Cereal</a:t>
            </a:r>
          </a:p>
          <a:p>
            <a:pPr algn="ctr"/>
            <a:r>
              <a:rPr lang="en-VN">
                <a:solidFill>
                  <a:schemeClr val="tx1"/>
                </a:solidFill>
                <a:latin typeface="Airbnb Cereal App Book" panose="020B0502020203020204" pitchFamily="34" charset="0"/>
                <a:ea typeface="Airbnb Cereal App Book" panose="020B0502020203020204" pitchFamily="34" charset="0"/>
                <a:cs typeface="Airbnb Cereal App Book" panose="020B0502020203020204" pitchFamily="34" charset="0"/>
              </a:rPr>
              <a:t>AirBnb</a:t>
            </a:r>
          </a:p>
        </p:txBody>
      </p:sp>
    </p:spTree>
    <p:extLst>
      <p:ext uri="{BB962C8B-B14F-4D97-AF65-F5344CB8AC3E}">
        <p14:creationId xmlns:p14="http://schemas.microsoft.com/office/powerpoint/2010/main" val="1750742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26</a:t>
            </a:fld>
            <a:endParaRPr lang="en-VN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F30297F-CA3C-7443-ADD7-C687C39ED7BE}"/>
              </a:ext>
            </a:extLst>
          </p:cNvPr>
          <p:cNvSpPr/>
          <p:nvPr/>
        </p:nvSpPr>
        <p:spPr>
          <a:xfrm>
            <a:off x="3902329" y="1774272"/>
            <a:ext cx="4376928" cy="3178875"/>
          </a:xfrm>
          <a:prstGeom prst="roundRect">
            <a:avLst>
              <a:gd name="adj" fmla="val 505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D22C40-B78F-5D4C-8094-8907DA85D1BB}"/>
              </a:ext>
            </a:extLst>
          </p:cNvPr>
          <p:cNvGrpSpPr/>
          <p:nvPr/>
        </p:nvGrpSpPr>
        <p:grpSpPr>
          <a:xfrm>
            <a:off x="4020946" y="2000050"/>
            <a:ext cx="4014178" cy="2807510"/>
            <a:chOff x="4020946" y="2000050"/>
            <a:chExt cx="4014178" cy="28075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EB5EA9-8696-0C4C-8785-7914E64DA8F0}"/>
                </a:ext>
              </a:extLst>
            </p:cNvPr>
            <p:cNvSpPr txBox="1"/>
            <p:nvPr/>
          </p:nvSpPr>
          <p:spPr>
            <a:xfrm>
              <a:off x="4020946" y="4069598"/>
              <a:ext cx="1516762" cy="44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VN" sz="1700" b="1">
                  <a:latin typeface="DM Sans" pitchFamily="2" charset="77"/>
                </a:rPr>
                <a:t>Header 5 • 17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3DA2A2-D257-924C-8359-DB23D4D46381}"/>
                </a:ext>
              </a:extLst>
            </p:cNvPr>
            <p:cNvSpPr txBox="1"/>
            <p:nvPr/>
          </p:nvSpPr>
          <p:spPr>
            <a:xfrm>
              <a:off x="4030960" y="4442524"/>
              <a:ext cx="1075936" cy="365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VN" sz="1300">
                  <a:solidFill>
                    <a:srgbClr val="767676"/>
                  </a:solidFill>
                  <a:latin typeface="DM Sans" pitchFamily="2" charset="77"/>
                </a:rPr>
                <a:t>Subtitle • 13</a:t>
              </a:r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6A9F1FD3-FB9D-E849-A93D-D7B75C70CDBC}"/>
                </a:ext>
              </a:extLst>
            </p:cNvPr>
            <p:cNvSpPr/>
            <p:nvPr/>
          </p:nvSpPr>
          <p:spPr>
            <a:xfrm>
              <a:off x="7068193" y="2000050"/>
              <a:ext cx="966931" cy="275868"/>
            </a:xfrm>
            <a:prstGeom prst="roundRect">
              <a:avLst>
                <a:gd name="adj" fmla="val 23252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250974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9AB70C-A427-BC41-B61B-0D1F2D506A90}"/>
              </a:ext>
            </a:extLst>
          </p:cNvPr>
          <p:cNvSpPr/>
          <p:nvPr/>
        </p:nvSpPr>
        <p:spPr>
          <a:xfrm>
            <a:off x="803659" y="404427"/>
            <a:ext cx="2508883" cy="999071"/>
          </a:xfrm>
          <a:prstGeom prst="roundRect">
            <a:avLst>
              <a:gd name="adj" fmla="val 1766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4100">
              <a:solidFill>
                <a:schemeClr val="accent1"/>
              </a:solidFill>
              <a:latin typeface="DM Sans Medium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98F15-C5A1-5C42-808B-1A7E2916A9F4}"/>
              </a:ext>
            </a:extLst>
          </p:cNvPr>
          <p:cNvSpPr/>
          <p:nvPr/>
        </p:nvSpPr>
        <p:spPr>
          <a:xfrm>
            <a:off x="803661" y="1640540"/>
            <a:ext cx="10584680" cy="3948459"/>
          </a:xfrm>
          <a:prstGeom prst="roundRect">
            <a:avLst>
              <a:gd name="adj" fmla="val 51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65000"/>
                </a:schemeClr>
              </a:solidFill>
              <a:latin typeface="DM Sans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27</a:t>
            </a:fld>
            <a:endParaRPr lang="en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4CD7A6-D692-FD41-BBFA-455749C598A9}"/>
              </a:ext>
            </a:extLst>
          </p:cNvPr>
          <p:cNvSpPr txBox="1"/>
          <p:nvPr/>
        </p:nvSpPr>
        <p:spPr>
          <a:xfrm>
            <a:off x="1063257" y="446560"/>
            <a:ext cx="2018501" cy="763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3200" b="1">
                <a:solidFill>
                  <a:schemeClr val="accent1"/>
                </a:solidFill>
                <a:latin typeface="DM Sans" pitchFamily="2" charset="77"/>
              </a:rPr>
              <a:t>Elevation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9A70A-2695-A44A-83C3-EAE27F0B922D}"/>
              </a:ext>
            </a:extLst>
          </p:cNvPr>
          <p:cNvSpPr txBox="1"/>
          <p:nvPr/>
        </p:nvSpPr>
        <p:spPr>
          <a:xfrm>
            <a:off x="1063257" y="1931872"/>
            <a:ext cx="4543177" cy="1703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Large and high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Showcase content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Guide users where to click</a:t>
            </a:r>
          </a:p>
        </p:txBody>
      </p:sp>
    </p:spTree>
    <p:extLst>
      <p:ext uri="{BB962C8B-B14F-4D97-AF65-F5344CB8AC3E}">
        <p14:creationId xmlns:p14="http://schemas.microsoft.com/office/powerpoint/2010/main" val="1794245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9AB70C-A427-BC41-B61B-0D1F2D506A90}"/>
              </a:ext>
            </a:extLst>
          </p:cNvPr>
          <p:cNvSpPr/>
          <p:nvPr/>
        </p:nvSpPr>
        <p:spPr>
          <a:xfrm>
            <a:off x="803659" y="404427"/>
            <a:ext cx="2508883" cy="999071"/>
          </a:xfrm>
          <a:prstGeom prst="roundRect">
            <a:avLst>
              <a:gd name="adj" fmla="val 17666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4100">
              <a:solidFill>
                <a:schemeClr val="accent1"/>
              </a:solidFill>
              <a:latin typeface="DM Sans Medium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98F15-C5A1-5C42-808B-1A7E2916A9F4}"/>
              </a:ext>
            </a:extLst>
          </p:cNvPr>
          <p:cNvSpPr/>
          <p:nvPr/>
        </p:nvSpPr>
        <p:spPr>
          <a:xfrm>
            <a:off x="803661" y="1640540"/>
            <a:ext cx="10584680" cy="3948459"/>
          </a:xfrm>
          <a:prstGeom prst="roundRect">
            <a:avLst>
              <a:gd name="adj" fmla="val 510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65000"/>
                </a:schemeClr>
              </a:solidFill>
              <a:latin typeface="DM Sans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28</a:t>
            </a:fld>
            <a:endParaRPr lang="en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4CD7A6-D692-FD41-BBFA-455749C598A9}"/>
              </a:ext>
            </a:extLst>
          </p:cNvPr>
          <p:cNvSpPr txBox="1"/>
          <p:nvPr/>
        </p:nvSpPr>
        <p:spPr>
          <a:xfrm>
            <a:off x="1063257" y="446560"/>
            <a:ext cx="2018501" cy="763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3200" b="1">
                <a:solidFill>
                  <a:schemeClr val="accent1"/>
                </a:solidFill>
                <a:latin typeface="DM Sans" pitchFamily="2" charset="77"/>
              </a:rPr>
              <a:t>Elevation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9A70A-2695-A44A-83C3-EAE27F0B922D}"/>
              </a:ext>
            </a:extLst>
          </p:cNvPr>
          <p:cNvSpPr txBox="1"/>
          <p:nvPr/>
        </p:nvSpPr>
        <p:spPr>
          <a:xfrm>
            <a:off x="1063257" y="1931872"/>
            <a:ext cx="4543177" cy="1703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Large and high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Showcase content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Guide users where to click</a:t>
            </a:r>
          </a:p>
        </p:txBody>
      </p:sp>
    </p:spTree>
    <p:extLst>
      <p:ext uri="{BB962C8B-B14F-4D97-AF65-F5344CB8AC3E}">
        <p14:creationId xmlns:p14="http://schemas.microsoft.com/office/powerpoint/2010/main" val="4089448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29</a:t>
            </a:fld>
            <a:endParaRPr lang="en-VN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F30297F-CA3C-7443-ADD7-C687C39ED7BE}"/>
              </a:ext>
            </a:extLst>
          </p:cNvPr>
          <p:cNvSpPr/>
          <p:nvPr/>
        </p:nvSpPr>
        <p:spPr>
          <a:xfrm>
            <a:off x="3902329" y="1774272"/>
            <a:ext cx="4376928" cy="3178875"/>
          </a:xfrm>
          <a:prstGeom prst="roundRect">
            <a:avLst>
              <a:gd name="adj" fmla="val 505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EB5EA9-8696-0C4C-8785-7914E64DA8F0}"/>
              </a:ext>
            </a:extLst>
          </p:cNvPr>
          <p:cNvSpPr txBox="1"/>
          <p:nvPr/>
        </p:nvSpPr>
        <p:spPr>
          <a:xfrm>
            <a:off x="4020946" y="4069598"/>
            <a:ext cx="1516762" cy="448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1700" b="1">
                <a:latin typeface="DM Sans" pitchFamily="2" charset="77"/>
              </a:rPr>
              <a:t>Header 5 • 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3DA2A2-D257-924C-8359-DB23D4D46381}"/>
              </a:ext>
            </a:extLst>
          </p:cNvPr>
          <p:cNvSpPr txBox="1"/>
          <p:nvPr/>
        </p:nvSpPr>
        <p:spPr>
          <a:xfrm>
            <a:off x="4030960" y="4442524"/>
            <a:ext cx="1075936" cy="365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1300">
                <a:solidFill>
                  <a:srgbClr val="767676"/>
                </a:solidFill>
                <a:latin typeface="DM Sans" pitchFamily="2" charset="77"/>
              </a:rPr>
              <a:t>Subtitle • 13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A9F1FD3-FB9D-E849-A93D-D7B75C70CDBC}"/>
              </a:ext>
            </a:extLst>
          </p:cNvPr>
          <p:cNvSpPr/>
          <p:nvPr/>
        </p:nvSpPr>
        <p:spPr>
          <a:xfrm>
            <a:off x="7068193" y="2000050"/>
            <a:ext cx="966931" cy="275868"/>
          </a:xfrm>
          <a:prstGeom prst="roundRect">
            <a:avLst>
              <a:gd name="adj" fmla="val 2325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63431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607E4E62-702D-A149-AD19-276F0CB2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730" y="501615"/>
            <a:ext cx="2700540" cy="585477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E5202139-7FCF-E143-B1B5-64322C3F8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400" y="282583"/>
            <a:ext cx="3139200" cy="629283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B4770-0419-5644-9BB1-487B2221D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Intro • Protein by Team Peak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D37FE-61F0-154A-A7BD-1707EDAD2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8940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rPr lang="en-VN"/>
              <a:t>30</a:t>
            </a:fld>
            <a:endParaRPr lang="en-VN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9768ABD-D533-1F40-8975-636CE069FD85}"/>
              </a:ext>
            </a:extLst>
          </p:cNvPr>
          <p:cNvSpPr/>
          <p:nvPr/>
        </p:nvSpPr>
        <p:spPr>
          <a:xfrm>
            <a:off x="-5678782" y="1539240"/>
            <a:ext cx="5292339" cy="4049760"/>
          </a:xfrm>
          <a:prstGeom prst="roundRect">
            <a:avLst>
              <a:gd name="adj" fmla="val 510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65000"/>
                </a:schemeClr>
              </a:solidFill>
              <a:latin typeface="DM Sans" pitchFamily="2" charset="77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B79F0C-A457-3D46-9EEA-68E4C8988585}"/>
              </a:ext>
            </a:extLst>
          </p:cNvPr>
          <p:cNvGrpSpPr/>
          <p:nvPr/>
        </p:nvGrpSpPr>
        <p:grpSpPr>
          <a:xfrm>
            <a:off x="-5678784" y="269929"/>
            <a:ext cx="3049883" cy="999071"/>
            <a:chOff x="803659" y="269929"/>
            <a:chExt cx="3049883" cy="999071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38500CDC-2382-5D44-A557-CED63FEE5FB7}"/>
                </a:ext>
              </a:extLst>
            </p:cNvPr>
            <p:cNvSpPr/>
            <p:nvPr/>
          </p:nvSpPr>
          <p:spPr>
            <a:xfrm>
              <a:off x="803659" y="269929"/>
              <a:ext cx="3049883" cy="999071"/>
            </a:xfrm>
            <a:prstGeom prst="roundRect">
              <a:avLst>
                <a:gd name="adj" fmla="val 1766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4100">
                <a:solidFill>
                  <a:schemeClr val="accent1"/>
                </a:solidFill>
                <a:latin typeface="DM Sans Medium" pitchFamily="2" charset="7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CA99CF8-1F56-F346-AED1-3678C4BA8729}"/>
                </a:ext>
              </a:extLst>
            </p:cNvPr>
            <p:cNvSpPr txBox="1"/>
            <p:nvPr/>
          </p:nvSpPr>
          <p:spPr>
            <a:xfrm>
              <a:off x="1063257" y="312062"/>
              <a:ext cx="2555508" cy="763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VN" sz="3200" b="1">
                  <a:solidFill>
                    <a:schemeClr val="accent1"/>
                  </a:solidFill>
                  <a:latin typeface="DM Sans" pitchFamily="2" charset="77"/>
                </a:rPr>
                <a:t>Component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DC29E4C-5A8F-2043-8791-88856B34840D}"/>
              </a:ext>
            </a:extLst>
          </p:cNvPr>
          <p:cNvSpPr txBox="1"/>
          <p:nvPr/>
        </p:nvSpPr>
        <p:spPr>
          <a:xfrm>
            <a:off x="-5419186" y="1931872"/>
            <a:ext cx="4543177" cy="225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Consistency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Efficiency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Save time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Showcase brand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073597F-1437-E04F-BC06-089E0D37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150" y="1663700"/>
            <a:ext cx="47117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5416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98F15-C5A1-5C42-808B-1A7E2916A9F4}"/>
              </a:ext>
            </a:extLst>
          </p:cNvPr>
          <p:cNvSpPr/>
          <p:nvPr/>
        </p:nvSpPr>
        <p:spPr>
          <a:xfrm>
            <a:off x="803661" y="1539240"/>
            <a:ext cx="5292339" cy="4049760"/>
          </a:xfrm>
          <a:prstGeom prst="roundRect">
            <a:avLst>
              <a:gd name="adj" fmla="val 510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65000"/>
                </a:schemeClr>
              </a:solidFill>
              <a:latin typeface="DM Sans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31</a:t>
            </a:fld>
            <a:endParaRPr lang="en-V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5F30FF-F972-AC4A-8BCF-B66B98C2DA1E}"/>
              </a:ext>
            </a:extLst>
          </p:cNvPr>
          <p:cNvGrpSpPr/>
          <p:nvPr/>
        </p:nvGrpSpPr>
        <p:grpSpPr>
          <a:xfrm>
            <a:off x="803659" y="269929"/>
            <a:ext cx="3049883" cy="999071"/>
            <a:chOff x="803659" y="269929"/>
            <a:chExt cx="3049883" cy="99907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D9AB70C-A427-BC41-B61B-0D1F2D506A90}"/>
                </a:ext>
              </a:extLst>
            </p:cNvPr>
            <p:cNvSpPr/>
            <p:nvPr/>
          </p:nvSpPr>
          <p:spPr>
            <a:xfrm>
              <a:off x="803659" y="269929"/>
              <a:ext cx="3049883" cy="999071"/>
            </a:xfrm>
            <a:prstGeom prst="roundRect">
              <a:avLst>
                <a:gd name="adj" fmla="val 1766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4100">
                <a:solidFill>
                  <a:schemeClr val="accent1"/>
                </a:solidFill>
                <a:latin typeface="DM Sans Medium" pitchFamily="2" charset="7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4CD7A6-D692-FD41-BBFA-455749C598A9}"/>
                </a:ext>
              </a:extLst>
            </p:cNvPr>
            <p:cNvSpPr txBox="1"/>
            <p:nvPr/>
          </p:nvSpPr>
          <p:spPr>
            <a:xfrm>
              <a:off x="1063257" y="312062"/>
              <a:ext cx="2555508" cy="763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VN" sz="3200" b="1">
                  <a:solidFill>
                    <a:schemeClr val="accent1"/>
                  </a:solidFill>
                  <a:latin typeface="DM Sans" pitchFamily="2" charset="77"/>
                </a:rPr>
                <a:t>Component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FF9A70A-2695-A44A-83C3-EAE27F0B922D}"/>
              </a:ext>
            </a:extLst>
          </p:cNvPr>
          <p:cNvSpPr txBox="1"/>
          <p:nvPr/>
        </p:nvSpPr>
        <p:spPr>
          <a:xfrm>
            <a:off x="1063257" y="1931872"/>
            <a:ext cx="4543177" cy="225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Consistency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Efficiency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Save time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Showcase brand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A3F636-9D1C-BB48-9202-4888D33873C5}"/>
              </a:ext>
            </a:extLst>
          </p:cNvPr>
          <p:cNvSpPr txBox="1"/>
          <p:nvPr/>
        </p:nvSpPr>
        <p:spPr>
          <a:xfrm>
            <a:off x="7034148" y="943499"/>
            <a:ext cx="3812262" cy="595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2400" b="1">
                <a:solidFill>
                  <a:srgbClr val="222222"/>
                </a:solidFill>
                <a:latin typeface="DM Sans" pitchFamily="2" charset="77"/>
              </a:rPr>
              <a:t>Card / Image / Full width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8DBA8BC-BCC1-2C4E-BEB6-45B7FCC4B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100" y="1663700"/>
            <a:ext cx="47117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70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rPr lang="en-VN"/>
              <a:t>32</a:t>
            </a:fld>
            <a:endParaRPr lang="en-VN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DF9FC0-729E-1147-B981-D2A91AF9601E}"/>
              </a:ext>
            </a:extLst>
          </p:cNvPr>
          <p:cNvSpPr/>
          <p:nvPr/>
        </p:nvSpPr>
        <p:spPr>
          <a:xfrm>
            <a:off x="-5858396" y="1539240"/>
            <a:ext cx="5292339" cy="4049760"/>
          </a:xfrm>
          <a:prstGeom prst="roundRect">
            <a:avLst>
              <a:gd name="adj" fmla="val 510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>
                  <a:lumMod val="65000"/>
                </a:schemeClr>
              </a:solidFill>
              <a:latin typeface="DM Sans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76D025-C519-024B-A315-AE3757ACCDCC}"/>
              </a:ext>
            </a:extLst>
          </p:cNvPr>
          <p:cNvGrpSpPr/>
          <p:nvPr/>
        </p:nvGrpSpPr>
        <p:grpSpPr>
          <a:xfrm>
            <a:off x="-5858398" y="269929"/>
            <a:ext cx="3049883" cy="999071"/>
            <a:chOff x="803659" y="269929"/>
            <a:chExt cx="3049883" cy="999071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1374A13-85C2-8749-802E-A4F08BF83A98}"/>
                </a:ext>
              </a:extLst>
            </p:cNvPr>
            <p:cNvSpPr/>
            <p:nvPr/>
          </p:nvSpPr>
          <p:spPr>
            <a:xfrm>
              <a:off x="803659" y="269929"/>
              <a:ext cx="3049883" cy="999071"/>
            </a:xfrm>
            <a:prstGeom prst="roundRect">
              <a:avLst>
                <a:gd name="adj" fmla="val 1766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4100">
                <a:solidFill>
                  <a:schemeClr val="accent1"/>
                </a:solidFill>
                <a:latin typeface="DM Sans Medium" pitchFamily="2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45E4BC-DF31-9E4A-A43B-A89E107B939C}"/>
                </a:ext>
              </a:extLst>
            </p:cNvPr>
            <p:cNvSpPr txBox="1"/>
            <p:nvPr/>
          </p:nvSpPr>
          <p:spPr>
            <a:xfrm>
              <a:off x="1063257" y="312062"/>
              <a:ext cx="2555508" cy="763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VN" sz="3200" b="1">
                  <a:solidFill>
                    <a:schemeClr val="accent1"/>
                  </a:solidFill>
                  <a:latin typeface="DM Sans" pitchFamily="2" charset="77"/>
                </a:rPr>
                <a:t>Component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ED69E8C-3F46-C044-B8E7-A8C753F798BE}"/>
              </a:ext>
            </a:extLst>
          </p:cNvPr>
          <p:cNvSpPr txBox="1"/>
          <p:nvPr/>
        </p:nvSpPr>
        <p:spPr>
          <a:xfrm>
            <a:off x="-5598800" y="1931872"/>
            <a:ext cx="4543177" cy="225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Consistency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Efficiency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Save time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VN" sz="2400">
                <a:latin typeface="DM Sans" pitchFamily="2" charset="77"/>
              </a:rPr>
              <a:t>Showcase brand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9DD854-3E86-0047-8FA3-BE7E3063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150" y="1663700"/>
            <a:ext cx="47117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55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CCCF76-0FE5-0446-9513-ED9B313D4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663700"/>
            <a:ext cx="4711700" cy="35306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rPr lang="en-VN"/>
              <a:t>33</a:t>
            </a:fld>
            <a:endParaRPr lang="en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C860D-B72C-664D-8FBB-CD2B17EA6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1727200"/>
            <a:ext cx="3302000" cy="340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63CA7D-FC42-414E-A982-70A550374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400" y="1727200"/>
            <a:ext cx="23876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2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512" y="6356350"/>
            <a:ext cx="4114800" cy="365125"/>
          </a:xfrm>
        </p:spPr>
        <p:txBody>
          <a:bodyPr/>
          <a:lstStyle/>
          <a:p>
            <a:r>
              <a:rPr lang="en-VN"/>
              <a:t>Design • Protein by Team Peak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09F136-FEB4-4841-AC83-8DE577CE3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1" y="274473"/>
            <a:ext cx="3496990" cy="2620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B4A0D0-5E67-E141-9E66-EF165ABA7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949" y="4370352"/>
            <a:ext cx="1193800" cy="120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097D83-151E-6044-80C6-2C47B94F2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520" y="3764934"/>
            <a:ext cx="10668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6ADCD9-D4EB-D840-88DD-567C42AE6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315" y="2984206"/>
            <a:ext cx="742258" cy="445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28F3DF-20B1-B14B-95C0-01B1ED85F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72" y="2834861"/>
            <a:ext cx="2146300" cy="299587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E6DC961-10B5-5E47-983A-53CBAB4C3ABC}"/>
              </a:ext>
            </a:extLst>
          </p:cNvPr>
          <p:cNvGrpSpPr/>
          <p:nvPr/>
        </p:nvGrpSpPr>
        <p:grpSpPr>
          <a:xfrm>
            <a:off x="9107053" y="194799"/>
            <a:ext cx="3017712" cy="3563256"/>
            <a:chOff x="5474558" y="3180808"/>
            <a:chExt cx="2963817" cy="3677192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DC363F4-315A-2B47-9A46-E80A9B4AB717}"/>
                </a:ext>
              </a:extLst>
            </p:cNvPr>
            <p:cNvSpPr/>
            <p:nvPr/>
          </p:nvSpPr>
          <p:spPr>
            <a:xfrm>
              <a:off x="5571737" y="3263030"/>
              <a:ext cx="2758071" cy="3458444"/>
            </a:xfrm>
            <a:prstGeom prst="roundRect">
              <a:avLst>
                <a:gd name="adj" fmla="val 326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3029D34-AA3C-7E4B-B78F-5975266B0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74558" y="3180808"/>
              <a:ext cx="2963817" cy="3677192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1376537-9CD7-1149-80F6-EED2E10FC8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7272" y="3928348"/>
            <a:ext cx="3855046" cy="29430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D8217C-67D3-2E40-B95F-D1AA131ED9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6948" y="5887320"/>
            <a:ext cx="1980049" cy="622301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C1673F0-4D92-4042-9431-FE5B87B72D07}"/>
              </a:ext>
            </a:extLst>
          </p:cNvPr>
          <p:cNvGrpSpPr/>
          <p:nvPr/>
        </p:nvGrpSpPr>
        <p:grpSpPr>
          <a:xfrm>
            <a:off x="236706" y="5873289"/>
            <a:ext cx="3250527" cy="801428"/>
            <a:chOff x="4239219" y="1518527"/>
            <a:chExt cx="4762500" cy="1104900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A3C3CBBC-1B53-FE4F-BD65-03AC3A13AFB9}"/>
                </a:ext>
              </a:extLst>
            </p:cNvPr>
            <p:cNvSpPr/>
            <p:nvPr/>
          </p:nvSpPr>
          <p:spPr>
            <a:xfrm>
              <a:off x="4239219" y="1518527"/>
              <a:ext cx="4762500" cy="1104900"/>
            </a:xfrm>
            <a:prstGeom prst="roundRect">
              <a:avLst>
                <a:gd name="adj" fmla="val 1526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C8A4E69-5C55-5642-BA64-7DB3CF678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39219" y="1518527"/>
              <a:ext cx="4762500" cy="1104900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0C7C711B-C829-CD49-8E0E-6209E16CEF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32263" y="5859304"/>
            <a:ext cx="965200" cy="6223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21A7A5B-34CD-1847-A47B-36DA9F4BE8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0289" y="264108"/>
            <a:ext cx="2146300" cy="1016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6B5004D-8BC5-4044-B25E-D3713F029A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1373" y="1429197"/>
            <a:ext cx="880509" cy="1210700"/>
          </a:xfrm>
          <a:prstGeom prst="rect">
            <a:avLst/>
          </a:prstGeom>
        </p:spPr>
      </p:pic>
      <p:pic>
        <p:nvPicPr>
          <p:cNvPr id="47" name="Picture 46" descr="A picture containing person, photo, front, person&#10;&#10;Description automatically generated">
            <a:extLst>
              <a:ext uri="{FF2B5EF4-FFF2-40B4-BE49-F238E27FC236}">
                <a16:creationId xmlns:a16="http://schemas.microsoft.com/office/drawing/2014/main" id="{9C352D53-DE8E-0E43-A699-8A654BD358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90289" y="1438218"/>
            <a:ext cx="3827602" cy="234104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17DC4DD-91BF-EF41-8B19-D40657E6A45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31782" y="2884494"/>
            <a:ext cx="800100" cy="952500"/>
          </a:xfrm>
          <a:prstGeom prst="rect">
            <a:avLst/>
          </a:prstGeom>
        </p:spPr>
      </p:pic>
      <p:pic>
        <p:nvPicPr>
          <p:cNvPr id="53" name="Picture 52" descr="A picture containing indoor, person, person, holding&#10;&#10;Description automatically generated">
            <a:extLst>
              <a:ext uri="{FF2B5EF4-FFF2-40B4-BE49-F238E27FC236}">
                <a16:creationId xmlns:a16="http://schemas.microsoft.com/office/drawing/2014/main" id="{F9BB6ED7-50FA-274F-8048-06C9FDD49FC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08941" y="4029413"/>
            <a:ext cx="1744884" cy="263378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B435D29-E7E6-5446-B8E8-4D4158689C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50180" y="264108"/>
            <a:ext cx="2843282" cy="1016000"/>
          </a:xfrm>
          <a:prstGeom prst="rect">
            <a:avLst/>
          </a:prstGeom>
        </p:spPr>
      </p:pic>
      <p:pic>
        <p:nvPicPr>
          <p:cNvPr id="59" name="Picture 58" descr="A picture containing sport, person, person, holding&#10;&#10;Description automatically generated">
            <a:extLst>
              <a:ext uri="{FF2B5EF4-FFF2-40B4-BE49-F238E27FC236}">
                <a16:creationId xmlns:a16="http://schemas.microsoft.com/office/drawing/2014/main" id="{DEDE9FB6-90FC-BF40-A23E-22D1BDACFA2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54008" y="3928348"/>
            <a:ext cx="2660215" cy="162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13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35</a:t>
            </a:fld>
            <a:endParaRPr lang="en-V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E87B14-82E4-8941-AE0A-52EC8414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505" y="422311"/>
            <a:ext cx="3496990" cy="26203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541E6D-2DEF-564C-950B-E28470A30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678" y="2921154"/>
            <a:ext cx="3526645" cy="269238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B050C09-C907-5E40-85A1-68972C418E8B}"/>
              </a:ext>
            </a:extLst>
          </p:cNvPr>
          <p:cNvGrpSpPr/>
          <p:nvPr/>
        </p:nvGrpSpPr>
        <p:grpSpPr>
          <a:xfrm>
            <a:off x="4470737" y="5613005"/>
            <a:ext cx="3250527" cy="801428"/>
            <a:chOff x="4239219" y="1518527"/>
            <a:chExt cx="4762500" cy="110490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DEC58D4-EE63-054C-82E6-79AF1D48CD73}"/>
                </a:ext>
              </a:extLst>
            </p:cNvPr>
            <p:cNvSpPr/>
            <p:nvPr/>
          </p:nvSpPr>
          <p:spPr>
            <a:xfrm>
              <a:off x="4239219" y="1518527"/>
              <a:ext cx="4762500" cy="1104900"/>
            </a:xfrm>
            <a:prstGeom prst="roundRect">
              <a:avLst>
                <a:gd name="adj" fmla="val 1526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289851B-B454-FB4E-A0D8-34E68762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9219" y="1518527"/>
              <a:ext cx="4762500" cy="1104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968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C541E6D-2DEF-564C-950B-E28470A30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586" y="4901765"/>
            <a:ext cx="2760829" cy="210772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36</a:t>
            </a:fld>
            <a:endParaRPr lang="en-V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E87B14-82E4-8941-AE0A-52EC8414F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046" y="2920723"/>
            <a:ext cx="2751909" cy="206207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B050C09-C907-5E40-85A1-68972C418E8B}"/>
              </a:ext>
            </a:extLst>
          </p:cNvPr>
          <p:cNvGrpSpPr/>
          <p:nvPr/>
        </p:nvGrpSpPr>
        <p:grpSpPr>
          <a:xfrm>
            <a:off x="4696680" y="5837602"/>
            <a:ext cx="2798641" cy="690014"/>
            <a:chOff x="4239219" y="1518527"/>
            <a:chExt cx="4762500" cy="110490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DEC58D4-EE63-054C-82E6-79AF1D48CD73}"/>
                </a:ext>
              </a:extLst>
            </p:cNvPr>
            <p:cNvSpPr/>
            <p:nvPr/>
          </p:nvSpPr>
          <p:spPr>
            <a:xfrm>
              <a:off x="4239219" y="1518527"/>
              <a:ext cx="4762500" cy="1104900"/>
            </a:xfrm>
            <a:prstGeom prst="roundRect">
              <a:avLst>
                <a:gd name="adj" fmla="val 1526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289851B-B454-FB4E-A0D8-34E68762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9219" y="1518527"/>
              <a:ext cx="4762500" cy="1104900"/>
            </a:xfrm>
            <a:prstGeom prst="rect">
              <a:avLst/>
            </a:prstGeom>
          </p:spPr>
        </p:pic>
      </p:grp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DFE3FF6-29B2-B545-B05E-7EA3CBD56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816" y="362171"/>
            <a:ext cx="2788367" cy="116962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CB7A13-3401-344E-847B-14A5012C9AE0}"/>
              </a:ext>
            </a:extLst>
          </p:cNvPr>
          <p:cNvSpPr/>
          <p:nvPr/>
        </p:nvSpPr>
        <p:spPr>
          <a:xfrm>
            <a:off x="4201886" y="6492875"/>
            <a:ext cx="3788229" cy="3651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5" name="Picture 4" descr="A screenshot of a stereo&#10;&#10;Description automatically generated">
            <a:extLst>
              <a:ext uri="{FF2B5EF4-FFF2-40B4-BE49-F238E27FC236}">
                <a16:creationId xmlns:a16="http://schemas.microsoft.com/office/drawing/2014/main" id="{CE93EE69-2EA0-514B-B0B1-9BD03A489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470" y="175025"/>
            <a:ext cx="3248291" cy="651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2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C541E6D-2DEF-564C-950B-E28470A30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586" y="4901765"/>
            <a:ext cx="2760829" cy="210772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Design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37</a:t>
            </a:fld>
            <a:endParaRPr lang="en-V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E87B14-82E4-8941-AE0A-52EC8414F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046" y="2920723"/>
            <a:ext cx="2751909" cy="206207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B050C09-C907-5E40-85A1-68972C418E8B}"/>
              </a:ext>
            </a:extLst>
          </p:cNvPr>
          <p:cNvGrpSpPr/>
          <p:nvPr/>
        </p:nvGrpSpPr>
        <p:grpSpPr>
          <a:xfrm>
            <a:off x="4696680" y="5837602"/>
            <a:ext cx="2798641" cy="690014"/>
            <a:chOff x="4239219" y="1518527"/>
            <a:chExt cx="4762500" cy="110490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DEC58D4-EE63-054C-82E6-79AF1D48CD73}"/>
                </a:ext>
              </a:extLst>
            </p:cNvPr>
            <p:cNvSpPr/>
            <p:nvPr/>
          </p:nvSpPr>
          <p:spPr>
            <a:xfrm>
              <a:off x="4239219" y="1518527"/>
              <a:ext cx="4762500" cy="1104900"/>
            </a:xfrm>
            <a:prstGeom prst="roundRect">
              <a:avLst>
                <a:gd name="adj" fmla="val 1526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289851B-B454-FB4E-A0D8-34E68762C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9219" y="1518527"/>
              <a:ext cx="4762500" cy="1104900"/>
            </a:xfrm>
            <a:prstGeom prst="rect">
              <a:avLst/>
            </a:prstGeom>
          </p:spPr>
        </p:pic>
      </p:grp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DFE3FF6-29B2-B545-B05E-7EA3CBD56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816" y="362171"/>
            <a:ext cx="2788367" cy="116962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CB7A13-3401-344E-847B-14A5012C9AE0}"/>
              </a:ext>
            </a:extLst>
          </p:cNvPr>
          <p:cNvSpPr/>
          <p:nvPr/>
        </p:nvSpPr>
        <p:spPr>
          <a:xfrm>
            <a:off x="4201886" y="6492875"/>
            <a:ext cx="3788229" cy="3651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5" name="Picture 4" descr="A screenshot of a stereo&#10;&#10;Description automatically generated">
            <a:extLst>
              <a:ext uri="{FF2B5EF4-FFF2-40B4-BE49-F238E27FC236}">
                <a16:creationId xmlns:a16="http://schemas.microsoft.com/office/drawing/2014/main" id="{CE93EE69-2EA0-514B-B0B1-9BD03A489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470" y="175025"/>
            <a:ext cx="3248291" cy="651151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9CFF2-F5C5-A946-A552-EA578515FEEF}"/>
              </a:ext>
            </a:extLst>
          </p:cNvPr>
          <p:cNvGrpSpPr/>
          <p:nvPr/>
        </p:nvGrpSpPr>
        <p:grpSpPr>
          <a:xfrm>
            <a:off x="11548493" y="175023"/>
            <a:ext cx="3236782" cy="6488446"/>
            <a:chOff x="7869108" y="4259733"/>
            <a:chExt cx="2298171" cy="4606908"/>
          </a:xfrm>
        </p:grpSpPr>
        <p:pic>
          <p:nvPicPr>
            <p:cNvPr id="17" name="Picture 16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08274583-BEC5-DA45-990E-303D519EB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4030"/>
            <a:stretch/>
          </p:blipFill>
          <p:spPr>
            <a:xfrm>
              <a:off x="8028918" y="4406871"/>
              <a:ext cx="1979134" cy="4330729"/>
            </a:xfrm>
            <a:prstGeom prst="rect">
              <a:avLst/>
            </a:prstGeom>
          </p:spPr>
        </p:pic>
        <p:pic>
          <p:nvPicPr>
            <p:cNvPr id="18" name="Picture 17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A7693487-F5CC-4945-BFAF-17335BFAB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69108" y="4259733"/>
              <a:ext cx="2298171" cy="460690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FFD08E-0B7C-8C4A-BD1C-38B4DE2A7207}"/>
              </a:ext>
            </a:extLst>
          </p:cNvPr>
          <p:cNvGrpSpPr/>
          <p:nvPr/>
        </p:nvGrpSpPr>
        <p:grpSpPr>
          <a:xfrm>
            <a:off x="8010982" y="151954"/>
            <a:ext cx="3248290" cy="6511515"/>
            <a:chOff x="1595388" y="1546412"/>
            <a:chExt cx="2791829" cy="5596494"/>
          </a:xfrm>
        </p:grpSpPr>
        <p:pic>
          <p:nvPicPr>
            <p:cNvPr id="24" name="Picture 2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D30958E-D3C3-E645-A181-E9879DFE7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26967"/>
            <a:stretch/>
          </p:blipFill>
          <p:spPr>
            <a:xfrm>
              <a:off x="1789387" y="1721223"/>
              <a:ext cx="2404262" cy="5244353"/>
            </a:xfrm>
            <a:prstGeom prst="rect">
              <a:avLst/>
            </a:prstGeom>
          </p:spPr>
        </p:pic>
        <p:pic>
          <p:nvPicPr>
            <p:cNvPr id="25" name="Picture 2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C5B2DAFE-1F23-9E48-A61E-FB9FF3DE6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95388" y="1546412"/>
              <a:ext cx="2791829" cy="559649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003051-A0FA-1E48-AAF2-4BB4BD5E6097}"/>
              </a:ext>
            </a:extLst>
          </p:cNvPr>
          <p:cNvGrpSpPr/>
          <p:nvPr/>
        </p:nvGrpSpPr>
        <p:grpSpPr>
          <a:xfrm>
            <a:off x="932729" y="175023"/>
            <a:ext cx="3248290" cy="6511515"/>
            <a:chOff x="13652262" y="-211595"/>
            <a:chExt cx="3421135" cy="6858000"/>
          </a:xfrm>
        </p:grpSpPr>
        <p:pic>
          <p:nvPicPr>
            <p:cNvPr id="27" name="Picture 26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459FE330-3346-964D-901D-225643405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33368"/>
            <a:stretch/>
          </p:blipFill>
          <p:spPr>
            <a:xfrm>
              <a:off x="13897039" y="-1"/>
              <a:ext cx="2944298" cy="6413958"/>
            </a:xfrm>
            <a:prstGeom prst="rect">
              <a:avLst/>
            </a:prstGeom>
          </p:spPr>
        </p:pic>
        <p:pic>
          <p:nvPicPr>
            <p:cNvPr id="28" name="Picture 27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8D9F874A-37DE-874C-A02E-EC649C953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52262" y="-211595"/>
              <a:ext cx="3421135" cy="68580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E4167C-806C-6341-96DB-F6F96D39F98E}"/>
              </a:ext>
            </a:extLst>
          </p:cNvPr>
          <p:cNvGrpSpPr/>
          <p:nvPr/>
        </p:nvGrpSpPr>
        <p:grpSpPr>
          <a:xfrm>
            <a:off x="-2608012" y="175024"/>
            <a:ext cx="3248290" cy="6511515"/>
            <a:chOff x="2043339" y="-1887065"/>
            <a:chExt cx="2307194" cy="4624996"/>
          </a:xfrm>
        </p:grpSpPr>
        <p:pic>
          <p:nvPicPr>
            <p:cNvPr id="30" name="Picture 29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94214A4D-3ED7-4949-91F1-31364C920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0502" b="14367"/>
            <a:stretch/>
          </p:blipFill>
          <p:spPr>
            <a:xfrm>
              <a:off x="2200612" y="-1718732"/>
              <a:ext cx="1990309" cy="4275666"/>
            </a:xfrm>
            <a:prstGeom prst="rect">
              <a:avLst/>
            </a:prstGeom>
          </p:spPr>
        </p:pic>
        <p:pic>
          <p:nvPicPr>
            <p:cNvPr id="31" name="Picture 30" descr="A screenshot of a stereo&#10;&#10;Description automatically generated">
              <a:extLst>
                <a:ext uri="{FF2B5EF4-FFF2-40B4-BE49-F238E27FC236}">
                  <a16:creationId xmlns:a16="http://schemas.microsoft.com/office/drawing/2014/main" id="{13137709-B4D2-FB49-B798-4905E3888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43339" y="-1887065"/>
              <a:ext cx="2307194" cy="4624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556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9AB70C-A427-BC41-B61B-0D1F2D506A90}"/>
              </a:ext>
            </a:extLst>
          </p:cNvPr>
          <p:cNvSpPr/>
          <p:nvPr/>
        </p:nvSpPr>
        <p:spPr>
          <a:xfrm>
            <a:off x="803660" y="1269000"/>
            <a:ext cx="6380327" cy="4320000"/>
          </a:xfrm>
          <a:prstGeom prst="roundRect">
            <a:avLst>
              <a:gd name="adj" fmla="val 510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>
                <a:solidFill>
                  <a:schemeClr val="accent1"/>
                </a:solidFill>
                <a:latin typeface="DM Sans Medium" pitchFamily="2" charset="77"/>
              </a:rPr>
              <a:t>Thank you</a:t>
            </a:r>
          </a:p>
          <a:p>
            <a:pPr algn="ctr">
              <a:lnSpc>
                <a:spcPct val="150000"/>
              </a:lnSpc>
            </a:pPr>
            <a:r>
              <a:rPr lang="en-VN" sz="3200">
                <a:solidFill>
                  <a:schemeClr val="accent1"/>
                </a:solidFill>
                <a:latin typeface="DM Sans Medium" pitchFamily="2" charset="77"/>
              </a:rPr>
              <a:t>for your attention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98F15-C5A1-5C42-808B-1A7E2916A9F4}"/>
              </a:ext>
            </a:extLst>
          </p:cNvPr>
          <p:cNvSpPr/>
          <p:nvPr/>
        </p:nvSpPr>
        <p:spPr>
          <a:xfrm>
            <a:off x="7638093" y="1269000"/>
            <a:ext cx="3769101" cy="4320000"/>
          </a:xfrm>
          <a:prstGeom prst="roundRect">
            <a:avLst>
              <a:gd name="adj" fmla="val 510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>
                <a:solidFill>
                  <a:schemeClr val="accent1"/>
                </a:solidFill>
                <a:latin typeface="DM Sans" pitchFamily="2" charset="77"/>
              </a:rPr>
              <a:t>Team Peak</a:t>
            </a:r>
          </a:p>
          <a:p>
            <a:pPr algn="ctr"/>
            <a:endParaRPr lang="en-VN" sz="2400">
              <a:solidFill>
                <a:schemeClr val="accent1"/>
              </a:solidFill>
              <a:latin typeface="DM Sans Medium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DM Sans Medium" pitchFamily="2" charset="77"/>
              </a:rPr>
              <a:t>Taesung Yoon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DM Sans" pitchFamily="2" charset="77"/>
              </a:rPr>
              <a:t>S3847581</a:t>
            </a:r>
          </a:p>
          <a:p>
            <a:pPr algn="ctr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DM Sans Medium" pitchFamily="2" charset="77"/>
              </a:rPr>
              <a:t>Jae Jun Kim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DM Sans" pitchFamily="2" charset="77"/>
              </a:rPr>
              <a:t>S3741333</a:t>
            </a:r>
          </a:p>
          <a:p>
            <a:pPr algn="ctr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DM Sans Medium" pitchFamily="2" charset="77"/>
              </a:rPr>
              <a:t>Taehyeon Jeong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DM Sans" pitchFamily="2" charset="77"/>
              </a:rPr>
              <a:t>S3799019</a:t>
            </a:r>
            <a:endParaRPr lang="en-US" sz="1600" b="1">
              <a:solidFill>
                <a:schemeClr val="tx1"/>
              </a:solidFill>
              <a:latin typeface="DM Sans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DM Sans Medium" pitchFamily="2" charset="77"/>
              </a:rPr>
              <a:t>Quan Do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DM Sans" pitchFamily="2" charset="77"/>
              </a:rPr>
              <a:t>S3800978</a:t>
            </a:r>
          </a:p>
          <a:p>
            <a:pPr algn="ctr"/>
            <a:endParaRPr lang="en-VN" sz="2400">
              <a:solidFill>
                <a:schemeClr val="accent1"/>
              </a:solidFill>
              <a:latin typeface="DM Sans Medium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Conclusion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38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87053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C3633A-B91E-814A-BA89-BA9E906E6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883" y="512167"/>
            <a:ext cx="2708235" cy="2313914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B9C9653-ACFE-DA44-9223-820160BD9D26}"/>
              </a:ext>
            </a:extLst>
          </p:cNvPr>
          <p:cNvGrpSpPr/>
          <p:nvPr/>
        </p:nvGrpSpPr>
        <p:grpSpPr>
          <a:xfrm rot="10800000">
            <a:off x="4389749" y="-811565"/>
            <a:ext cx="3412503" cy="1847973"/>
            <a:chOff x="4389748" y="6017997"/>
            <a:chExt cx="3412503" cy="1847973"/>
          </a:xfrm>
          <a:solidFill>
            <a:srgbClr val="202020"/>
          </a:solidFill>
        </p:grpSpPr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CAFB70AE-D803-B947-935B-40639DCC6611}"/>
                </a:ext>
              </a:extLst>
            </p:cNvPr>
            <p:cNvSpPr/>
            <p:nvPr/>
          </p:nvSpPr>
          <p:spPr>
            <a:xfrm rot="8384501">
              <a:off x="6943861" y="6068309"/>
              <a:ext cx="707095" cy="636611"/>
            </a:xfrm>
            <a:prstGeom prst="blockArc">
              <a:avLst>
                <a:gd name="adj1" fmla="val 10800000"/>
                <a:gd name="adj2" fmla="val 21332668"/>
                <a:gd name="adj3" fmla="val 20874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>
                <a:solidFill>
                  <a:schemeClr val="tx1"/>
                </a:solidFill>
              </a:endParaRPr>
            </a:p>
          </p:txBody>
        </p:sp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id="{E1A2CFDA-E474-F24B-8C4D-DBDE2822DF50}"/>
                </a:ext>
              </a:extLst>
            </p:cNvPr>
            <p:cNvSpPr/>
            <p:nvPr/>
          </p:nvSpPr>
          <p:spPr>
            <a:xfrm rot="13678557">
              <a:off x="4509338" y="6053239"/>
              <a:ext cx="707095" cy="636611"/>
            </a:xfrm>
            <a:prstGeom prst="blockArc">
              <a:avLst>
                <a:gd name="adj1" fmla="val 10800000"/>
                <a:gd name="adj2" fmla="val 21332668"/>
                <a:gd name="adj3" fmla="val 20874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D8411E-09D3-6247-B3CB-3DE33AC4ECCF}"/>
                </a:ext>
              </a:extLst>
            </p:cNvPr>
            <p:cNvSpPr/>
            <p:nvPr/>
          </p:nvSpPr>
          <p:spPr>
            <a:xfrm>
              <a:off x="4389748" y="6602778"/>
              <a:ext cx="3412503" cy="126319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958DC8-9CF6-7B4B-9333-952190BE0155}"/>
              </a:ext>
            </a:extLst>
          </p:cNvPr>
          <p:cNvGrpSpPr/>
          <p:nvPr/>
        </p:nvGrpSpPr>
        <p:grpSpPr>
          <a:xfrm>
            <a:off x="4389749" y="5934013"/>
            <a:ext cx="3412503" cy="1847973"/>
            <a:chOff x="4389748" y="6017997"/>
            <a:chExt cx="3412503" cy="1847973"/>
          </a:xfrm>
          <a:solidFill>
            <a:srgbClr val="202020"/>
          </a:solidFill>
        </p:grpSpPr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2168C4DD-5D9E-F343-B33F-49E5A162CFA6}"/>
                </a:ext>
              </a:extLst>
            </p:cNvPr>
            <p:cNvSpPr/>
            <p:nvPr/>
          </p:nvSpPr>
          <p:spPr>
            <a:xfrm rot="8384501">
              <a:off x="6943861" y="6068309"/>
              <a:ext cx="707095" cy="636611"/>
            </a:xfrm>
            <a:prstGeom prst="blockArc">
              <a:avLst>
                <a:gd name="adj1" fmla="val 10800000"/>
                <a:gd name="adj2" fmla="val 21332668"/>
                <a:gd name="adj3" fmla="val 20874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>
                <a:solidFill>
                  <a:schemeClr val="tx1"/>
                </a:solidFill>
              </a:endParaRPr>
            </a:p>
          </p:txBody>
        </p:sp>
        <p:sp>
          <p:nvSpPr>
            <p:cNvPr id="14" name="Block Arc 13">
              <a:extLst>
                <a:ext uri="{FF2B5EF4-FFF2-40B4-BE49-F238E27FC236}">
                  <a16:creationId xmlns:a16="http://schemas.microsoft.com/office/drawing/2014/main" id="{C66F20F4-EB69-A94A-A119-015F7BEF9366}"/>
                </a:ext>
              </a:extLst>
            </p:cNvPr>
            <p:cNvSpPr/>
            <p:nvPr/>
          </p:nvSpPr>
          <p:spPr>
            <a:xfrm rot="13678557">
              <a:off x="4509338" y="6053239"/>
              <a:ext cx="707095" cy="636611"/>
            </a:xfrm>
            <a:prstGeom prst="blockArc">
              <a:avLst>
                <a:gd name="adj1" fmla="val 10800000"/>
                <a:gd name="adj2" fmla="val 21332668"/>
                <a:gd name="adj3" fmla="val 20874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4F49B98-CDEB-564C-8CCB-11E5D307A594}"/>
                </a:ext>
              </a:extLst>
            </p:cNvPr>
            <p:cNvSpPr/>
            <p:nvPr/>
          </p:nvSpPr>
          <p:spPr>
            <a:xfrm>
              <a:off x="4389748" y="6602778"/>
              <a:ext cx="3412503" cy="126319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/>
            </a:p>
          </p:txBody>
        </p:sp>
      </p:grpSp>
      <p:pic>
        <p:nvPicPr>
          <p:cNvPr id="3" name="Picture 2" descr="A screenshot of a stereo&#10;&#10;Description automatically generated">
            <a:extLst>
              <a:ext uri="{FF2B5EF4-FFF2-40B4-BE49-F238E27FC236}">
                <a16:creationId xmlns:a16="http://schemas.microsoft.com/office/drawing/2014/main" id="{C8AC77E5-21CA-A441-8021-19D16F4F1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400" y="290534"/>
            <a:ext cx="3139200" cy="629283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74473C-FA1F-9C47-83D8-443664A01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02D7B-0863-234E-BCF7-B017BA5D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7804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C3633A-B91E-814A-BA89-BA9E906E6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883" y="-16752535"/>
            <a:ext cx="2708235" cy="2313914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B9C9653-ACFE-DA44-9223-820160BD9D26}"/>
              </a:ext>
            </a:extLst>
          </p:cNvPr>
          <p:cNvGrpSpPr/>
          <p:nvPr/>
        </p:nvGrpSpPr>
        <p:grpSpPr>
          <a:xfrm rot="10800000">
            <a:off x="4389749" y="-811565"/>
            <a:ext cx="3412503" cy="1847973"/>
            <a:chOff x="4389748" y="6017997"/>
            <a:chExt cx="3412503" cy="1847973"/>
          </a:xfrm>
          <a:solidFill>
            <a:srgbClr val="202020"/>
          </a:solidFill>
        </p:grpSpPr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CAFB70AE-D803-B947-935B-40639DCC6611}"/>
                </a:ext>
              </a:extLst>
            </p:cNvPr>
            <p:cNvSpPr/>
            <p:nvPr/>
          </p:nvSpPr>
          <p:spPr>
            <a:xfrm rot="8384501">
              <a:off x="6943861" y="6068309"/>
              <a:ext cx="707095" cy="636611"/>
            </a:xfrm>
            <a:prstGeom prst="blockArc">
              <a:avLst>
                <a:gd name="adj1" fmla="val 10800000"/>
                <a:gd name="adj2" fmla="val 21332668"/>
                <a:gd name="adj3" fmla="val 20874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>
                <a:solidFill>
                  <a:schemeClr val="tx1"/>
                </a:solidFill>
              </a:endParaRPr>
            </a:p>
          </p:txBody>
        </p:sp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id="{E1A2CFDA-E474-F24B-8C4D-DBDE2822DF50}"/>
                </a:ext>
              </a:extLst>
            </p:cNvPr>
            <p:cNvSpPr/>
            <p:nvPr/>
          </p:nvSpPr>
          <p:spPr>
            <a:xfrm rot="13678557">
              <a:off x="4509338" y="6053239"/>
              <a:ext cx="707095" cy="636611"/>
            </a:xfrm>
            <a:prstGeom prst="blockArc">
              <a:avLst>
                <a:gd name="adj1" fmla="val 10800000"/>
                <a:gd name="adj2" fmla="val 21332668"/>
                <a:gd name="adj3" fmla="val 20874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D8411E-09D3-6247-B3CB-3DE33AC4ECCF}"/>
                </a:ext>
              </a:extLst>
            </p:cNvPr>
            <p:cNvSpPr/>
            <p:nvPr/>
          </p:nvSpPr>
          <p:spPr>
            <a:xfrm>
              <a:off x="4389748" y="6602778"/>
              <a:ext cx="3412503" cy="126319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958DC8-9CF6-7B4B-9333-952190BE0155}"/>
              </a:ext>
            </a:extLst>
          </p:cNvPr>
          <p:cNvGrpSpPr/>
          <p:nvPr/>
        </p:nvGrpSpPr>
        <p:grpSpPr>
          <a:xfrm>
            <a:off x="4389749" y="5934013"/>
            <a:ext cx="3412503" cy="1847973"/>
            <a:chOff x="4389748" y="6017997"/>
            <a:chExt cx="3412503" cy="1847973"/>
          </a:xfrm>
          <a:solidFill>
            <a:srgbClr val="202020"/>
          </a:solidFill>
        </p:grpSpPr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2168C4DD-5D9E-F343-B33F-49E5A162CFA6}"/>
                </a:ext>
              </a:extLst>
            </p:cNvPr>
            <p:cNvSpPr/>
            <p:nvPr/>
          </p:nvSpPr>
          <p:spPr>
            <a:xfrm rot="8384501">
              <a:off x="6943861" y="6068309"/>
              <a:ext cx="707095" cy="636611"/>
            </a:xfrm>
            <a:prstGeom prst="blockArc">
              <a:avLst>
                <a:gd name="adj1" fmla="val 10800000"/>
                <a:gd name="adj2" fmla="val 21332668"/>
                <a:gd name="adj3" fmla="val 20874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>
                <a:solidFill>
                  <a:schemeClr val="tx1"/>
                </a:solidFill>
              </a:endParaRPr>
            </a:p>
          </p:txBody>
        </p:sp>
        <p:sp>
          <p:nvSpPr>
            <p:cNvPr id="14" name="Block Arc 13">
              <a:extLst>
                <a:ext uri="{FF2B5EF4-FFF2-40B4-BE49-F238E27FC236}">
                  <a16:creationId xmlns:a16="http://schemas.microsoft.com/office/drawing/2014/main" id="{C66F20F4-EB69-A94A-A119-015F7BEF9366}"/>
                </a:ext>
              </a:extLst>
            </p:cNvPr>
            <p:cNvSpPr/>
            <p:nvPr/>
          </p:nvSpPr>
          <p:spPr>
            <a:xfrm rot="13678557">
              <a:off x="4509338" y="6053239"/>
              <a:ext cx="707095" cy="636611"/>
            </a:xfrm>
            <a:prstGeom prst="blockArc">
              <a:avLst>
                <a:gd name="adj1" fmla="val 10800000"/>
                <a:gd name="adj2" fmla="val 21332668"/>
                <a:gd name="adj3" fmla="val 20874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4F49B98-CDEB-564C-8CCB-11E5D307A594}"/>
                </a:ext>
              </a:extLst>
            </p:cNvPr>
            <p:cNvSpPr/>
            <p:nvPr/>
          </p:nvSpPr>
          <p:spPr>
            <a:xfrm>
              <a:off x="4389748" y="6602778"/>
              <a:ext cx="3412503" cy="126319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b="1"/>
            </a:p>
          </p:txBody>
        </p:sp>
      </p:grpSp>
      <p:pic>
        <p:nvPicPr>
          <p:cNvPr id="3" name="Picture 2" descr="A screenshot of a stereo&#10;&#10;Description automatically generated">
            <a:extLst>
              <a:ext uri="{FF2B5EF4-FFF2-40B4-BE49-F238E27FC236}">
                <a16:creationId xmlns:a16="http://schemas.microsoft.com/office/drawing/2014/main" id="{C8AC77E5-21CA-A441-8021-19D16F4F1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400" y="290534"/>
            <a:ext cx="3139200" cy="629283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2D86B-693F-BD4B-A0A9-A72D45F18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4A709-B68D-9D47-8F7B-4080211E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02165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200">
        <p159:morph option="byObject"/>
      </p:transition>
    </mc:Choice>
    <mc:Fallback xmlns="">
      <p:transition spd="slow" advClick="0" advTm="2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4C30E67-4CBC-3241-B1E7-A7A1A74ACA7F}"/>
              </a:ext>
            </a:extLst>
          </p:cNvPr>
          <p:cNvGrpSpPr/>
          <p:nvPr/>
        </p:nvGrpSpPr>
        <p:grpSpPr>
          <a:xfrm>
            <a:off x="4533769" y="297920"/>
            <a:ext cx="3131831" cy="6278062"/>
            <a:chOff x="4526400" y="282583"/>
            <a:chExt cx="3139200" cy="629283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A8AFFC3-E57F-7F4B-8D84-739CC3E10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2400" y="501615"/>
              <a:ext cx="2707200" cy="5869210"/>
            </a:xfrm>
            <a:prstGeom prst="rect">
              <a:avLst/>
            </a:prstGeom>
          </p:spPr>
        </p:pic>
        <p:pic>
          <p:nvPicPr>
            <p:cNvPr id="25" name="Picture 2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A3F8011B-246B-8C4A-816D-2C28920A5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6400" y="282583"/>
              <a:ext cx="3139200" cy="6292834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3BB4A6-F935-5347-8F52-594A5857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5FD06-02BE-3546-AA61-B6B49E913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4245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200">
        <p:fade/>
      </p:transition>
    </mc:Choice>
    <mc:Fallback xmlns="">
      <p:transition advClick="0" advTm="2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F0A0C77E-86BF-7144-95FD-797E0E7D7E4E}"/>
              </a:ext>
            </a:extLst>
          </p:cNvPr>
          <p:cNvGrpSpPr/>
          <p:nvPr/>
        </p:nvGrpSpPr>
        <p:grpSpPr>
          <a:xfrm>
            <a:off x="2615080" y="2332393"/>
            <a:ext cx="2175437" cy="4360876"/>
            <a:chOff x="2019399" y="2717536"/>
            <a:chExt cx="2298171" cy="4606908"/>
          </a:xfrm>
        </p:grpSpPr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C4E25BD-B5FE-5F48-A282-FC58B514B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8110"/>
            <a:stretch/>
          </p:blipFill>
          <p:spPr>
            <a:xfrm>
              <a:off x="2177658" y="2874278"/>
              <a:ext cx="1982799" cy="4315810"/>
            </a:xfrm>
            <a:prstGeom prst="rect">
              <a:avLst/>
            </a:prstGeom>
          </p:spPr>
        </p:pic>
        <p:pic>
          <p:nvPicPr>
            <p:cNvPr id="22" name="Picture 2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56A51AA-D69B-274B-A30B-D5E81C3E21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668"/>
            <a:stretch/>
          </p:blipFill>
          <p:spPr>
            <a:xfrm>
              <a:off x="2169097" y="6413956"/>
              <a:ext cx="1982799" cy="776132"/>
            </a:xfrm>
            <a:prstGeom prst="rect">
              <a:avLst/>
            </a:prstGeom>
          </p:spPr>
        </p:pic>
        <p:pic>
          <p:nvPicPr>
            <p:cNvPr id="8" name="Picture 7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6C98C2A6-F821-C545-B76F-9F1AEF2E6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9399" y="2717536"/>
              <a:ext cx="2298171" cy="460690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4EA300-8F74-0E46-96EE-D7D088640836}"/>
              </a:ext>
            </a:extLst>
          </p:cNvPr>
          <p:cNvGrpSpPr/>
          <p:nvPr/>
        </p:nvGrpSpPr>
        <p:grpSpPr>
          <a:xfrm>
            <a:off x="9780060" y="3486566"/>
            <a:ext cx="2175437" cy="4360876"/>
            <a:chOff x="7869108" y="4259733"/>
            <a:chExt cx="2298171" cy="4606908"/>
          </a:xfrm>
        </p:grpSpPr>
        <p:pic>
          <p:nvPicPr>
            <p:cNvPr id="36" name="Picture 35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10539C78-0836-8346-B6B7-F8C286315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4030"/>
            <a:stretch/>
          </p:blipFill>
          <p:spPr>
            <a:xfrm>
              <a:off x="8028918" y="4406871"/>
              <a:ext cx="1979134" cy="4330729"/>
            </a:xfrm>
            <a:prstGeom prst="rect">
              <a:avLst/>
            </a:prstGeom>
          </p:spPr>
        </p:pic>
        <p:pic>
          <p:nvPicPr>
            <p:cNvPr id="37" name="Picture 36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D090F7EB-8EF8-6F48-A7D4-B0D200839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9108" y="4259733"/>
              <a:ext cx="2298171" cy="460690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BD12E1-0B7F-4641-B528-CC2BB3012968}"/>
              </a:ext>
            </a:extLst>
          </p:cNvPr>
          <p:cNvGrpSpPr/>
          <p:nvPr/>
        </p:nvGrpSpPr>
        <p:grpSpPr>
          <a:xfrm>
            <a:off x="7401483" y="151955"/>
            <a:ext cx="2175437" cy="4360876"/>
            <a:chOff x="1595388" y="1546412"/>
            <a:chExt cx="2791829" cy="5596494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38737C4-8BD2-1A4D-BC03-D8ECAD7CF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6967"/>
            <a:stretch/>
          </p:blipFill>
          <p:spPr>
            <a:xfrm>
              <a:off x="1789387" y="1721223"/>
              <a:ext cx="2404262" cy="5244353"/>
            </a:xfrm>
            <a:prstGeom prst="rect">
              <a:avLst/>
            </a:prstGeom>
          </p:spPr>
        </p:pic>
        <p:pic>
          <p:nvPicPr>
            <p:cNvPr id="23" name="Picture 22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0A40AC4E-1BD5-B749-A9B0-9341294F2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5388" y="1546412"/>
              <a:ext cx="2791829" cy="559649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C3ED47-97E3-814D-BE0B-38724132DCBC}"/>
              </a:ext>
            </a:extLst>
          </p:cNvPr>
          <p:cNvGrpSpPr/>
          <p:nvPr/>
        </p:nvGrpSpPr>
        <p:grpSpPr>
          <a:xfrm>
            <a:off x="2607517" y="-2226831"/>
            <a:ext cx="2175437" cy="4360876"/>
            <a:chOff x="-2090703" y="-2"/>
            <a:chExt cx="3421135" cy="6858000"/>
          </a:xfrm>
        </p:grpSpPr>
        <p:pic>
          <p:nvPicPr>
            <p:cNvPr id="26" name="Picture 25" descr="A picture containing indoor, table, person, holding&#10;&#10;Description automatically generated">
              <a:extLst>
                <a:ext uri="{FF2B5EF4-FFF2-40B4-BE49-F238E27FC236}">
                  <a16:creationId xmlns:a16="http://schemas.microsoft.com/office/drawing/2014/main" id="{B654B7E6-B5BA-EC4E-AE9F-7F835A311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855986" y="247539"/>
              <a:ext cx="2951699" cy="6391412"/>
            </a:xfrm>
            <a:prstGeom prst="rect">
              <a:avLst/>
            </a:prstGeom>
          </p:spPr>
        </p:pic>
        <p:pic>
          <p:nvPicPr>
            <p:cNvPr id="28" name="Picture 27" descr="A screenshot of a stereo&#10;&#10;Description automatically generated">
              <a:extLst>
                <a:ext uri="{FF2B5EF4-FFF2-40B4-BE49-F238E27FC236}">
                  <a16:creationId xmlns:a16="http://schemas.microsoft.com/office/drawing/2014/main" id="{CB46BAAA-ACD7-C842-B24C-0D295915C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090703" y="-2"/>
              <a:ext cx="3421135" cy="6858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F9C59AA-EC17-E941-9CCC-9AAD892C3290}"/>
              </a:ext>
            </a:extLst>
          </p:cNvPr>
          <p:cNvGrpSpPr/>
          <p:nvPr/>
        </p:nvGrpSpPr>
        <p:grpSpPr>
          <a:xfrm>
            <a:off x="9780059" y="-1057053"/>
            <a:ext cx="2175437" cy="4360876"/>
            <a:chOff x="13652262" y="-211595"/>
            <a:chExt cx="3421135" cy="6858000"/>
          </a:xfrm>
        </p:grpSpPr>
        <p:pic>
          <p:nvPicPr>
            <p:cNvPr id="31" name="Picture 30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0837CC69-D590-1748-BB12-7DE6F255A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33368"/>
            <a:stretch/>
          </p:blipFill>
          <p:spPr>
            <a:xfrm>
              <a:off x="13897039" y="-1"/>
              <a:ext cx="2944298" cy="6413958"/>
            </a:xfrm>
            <a:prstGeom prst="rect">
              <a:avLst/>
            </a:prstGeom>
          </p:spPr>
        </p:pic>
        <p:pic>
          <p:nvPicPr>
            <p:cNvPr id="33" name="Picture 32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FD99D9AE-D31B-0743-93FC-61FC24FE3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52262" y="-211595"/>
              <a:ext cx="3421135" cy="68580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4B3DC36-CB07-F84F-B000-C3A8F3085448}"/>
              </a:ext>
            </a:extLst>
          </p:cNvPr>
          <p:cNvGrpSpPr/>
          <p:nvPr/>
        </p:nvGrpSpPr>
        <p:grpSpPr>
          <a:xfrm>
            <a:off x="7405755" y="4671822"/>
            <a:ext cx="2166892" cy="4343746"/>
            <a:chOff x="-3452770" y="386373"/>
            <a:chExt cx="3421135" cy="6858000"/>
          </a:xfrm>
        </p:grpSpPr>
        <p:pic>
          <p:nvPicPr>
            <p:cNvPr id="41" name="Picture 4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F96AA56-C94F-FC45-A140-97C6088DFB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712" b="34435"/>
            <a:stretch/>
          </p:blipFill>
          <p:spPr>
            <a:xfrm>
              <a:off x="-3218386" y="580133"/>
              <a:ext cx="2951575" cy="6438734"/>
            </a:xfrm>
            <a:prstGeom prst="rect">
              <a:avLst/>
            </a:prstGeom>
          </p:spPr>
        </p:pic>
        <p:pic>
          <p:nvPicPr>
            <p:cNvPr id="43" name="Picture 42" descr="A screenshot of a stereo&#10;&#10;Description automatically generated">
              <a:extLst>
                <a:ext uri="{FF2B5EF4-FFF2-40B4-BE49-F238E27FC236}">
                  <a16:creationId xmlns:a16="http://schemas.microsoft.com/office/drawing/2014/main" id="{B06DEE0B-017C-AF48-A6A6-9BE940138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3452770" y="386373"/>
              <a:ext cx="3421135" cy="68580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A25A736-B510-6A4A-91D0-C29AB7DB5B1F}"/>
              </a:ext>
            </a:extLst>
          </p:cNvPr>
          <p:cNvGrpSpPr/>
          <p:nvPr/>
        </p:nvGrpSpPr>
        <p:grpSpPr>
          <a:xfrm>
            <a:off x="236503" y="3484227"/>
            <a:ext cx="2171165" cy="4352311"/>
            <a:chOff x="-3688641" y="0"/>
            <a:chExt cx="3421135" cy="6858000"/>
          </a:xfrm>
        </p:grpSpPr>
        <p:pic>
          <p:nvPicPr>
            <p:cNvPr id="49" name="Picture 4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4867774-6E1C-AE4A-89C6-C22CA917A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47709" b="15906"/>
            <a:stretch/>
          </p:blipFill>
          <p:spPr>
            <a:xfrm>
              <a:off x="-3451076" y="207135"/>
              <a:ext cx="2951957" cy="6464598"/>
            </a:xfrm>
            <a:prstGeom prst="rect">
              <a:avLst/>
            </a:prstGeom>
          </p:spPr>
        </p:pic>
        <p:pic>
          <p:nvPicPr>
            <p:cNvPr id="51" name="Picture 50" descr="A screenshot of a stereo&#10;&#10;Description automatically generated">
              <a:extLst>
                <a:ext uri="{FF2B5EF4-FFF2-40B4-BE49-F238E27FC236}">
                  <a16:creationId xmlns:a16="http://schemas.microsoft.com/office/drawing/2014/main" id="{9A9985C0-6D98-4C4A-94AB-B7C79A824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3688641" y="0"/>
              <a:ext cx="3421135" cy="685800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CA7ACD0-9ACF-5D42-879C-44043E5D8578}"/>
              </a:ext>
            </a:extLst>
          </p:cNvPr>
          <p:cNvGrpSpPr/>
          <p:nvPr/>
        </p:nvGrpSpPr>
        <p:grpSpPr>
          <a:xfrm>
            <a:off x="236503" y="-1051082"/>
            <a:ext cx="2175437" cy="4360876"/>
            <a:chOff x="2043339" y="-1887065"/>
            <a:chExt cx="2307194" cy="4624996"/>
          </a:xfrm>
        </p:grpSpPr>
        <p:pic>
          <p:nvPicPr>
            <p:cNvPr id="54" name="Picture 5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9B606514-E295-4544-B914-141069B68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0502" b="14367"/>
            <a:stretch/>
          </p:blipFill>
          <p:spPr>
            <a:xfrm>
              <a:off x="2200612" y="-1718732"/>
              <a:ext cx="1990309" cy="4275666"/>
            </a:xfrm>
            <a:prstGeom prst="rect">
              <a:avLst/>
            </a:prstGeom>
          </p:spPr>
        </p:pic>
        <p:pic>
          <p:nvPicPr>
            <p:cNvPr id="56" name="Picture 55" descr="A screenshot of a stereo&#10;&#10;Description automatically generated">
              <a:extLst>
                <a:ext uri="{FF2B5EF4-FFF2-40B4-BE49-F238E27FC236}">
                  <a16:creationId xmlns:a16="http://schemas.microsoft.com/office/drawing/2014/main" id="{2D7BD3E5-7107-2049-8F58-A5B939FC3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43339" y="-1887065"/>
              <a:ext cx="2307194" cy="462499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568F4AF-8CB5-F441-92EA-431A3E929FD2}"/>
              </a:ext>
            </a:extLst>
          </p:cNvPr>
          <p:cNvGrpSpPr/>
          <p:nvPr/>
        </p:nvGrpSpPr>
        <p:grpSpPr>
          <a:xfrm>
            <a:off x="5008281" y="5759416"/>
            <a:ext cx="2183767" cy="4377574"/>
            <a:chOff x="11646034" y="-158199"/>
            <a:chExt cx="3139200" cy="6292834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6D43DF1-7820-BB46-8BF3-4B69AD55AA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-1" b="74625"/>
            <a:stretch/>
          </p:blipFill>
          <p:spPr>
            <a:xfrm>
              <a:off x="11861517" y="63434"/>
              <a:ext cx="2708235" cy="5871699"/>
            </a:xfrm>
            <a:prstGeom prst="rect">
              <a:avLst/>
            </a:prstGeom>
          </p:spPr>
        </p:pic>
        <p:pic>
          <p:nvPicPr>
            <p:cNvPr id="63" name="Picture 62" descr="A screenshot of a stereo&#10;&#10;Description automatically generated">
              <a:extLst>
                <a:ext uri="{FF2B5EF4-FFF2-40B4-BE49-F238E27FC236}">
                  <a16:creationId xmlns:a16="http://schemas.microsoft.com/office/drawing/2014/main" id="{5D160BC6-DCB1-1C4E-AC4F-89F573BBF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646034" y="-158199"/>
              <a:ext cx="3139200" cy="6292834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9EC7A02-F424-3F4F-9E98-6D08D2A6ECE2}"/>
              </a:ext>
            </a:extLst>
          </p:cNvPr>
          <p:cNvGrpSpPr/>
          <p:nvPr/>
        </p:nvGrpSpPr>
        <p:grpSpPr>
          <a:xfrm>
            <a:off x="5013075" y="1258170"/>
            <a:ext cx="2165851" cy="4341661"/>
            <a:chOff x="4526400" y="282583"/>
            <a:chExt cx="3139200" cy="6292834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03FC1BB-33A0-EA4A-8ACF-16591E85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742400" y="501615"/>
              <a:ext cx="2707200" cy="5869210"/>
            </a:xfrm>
            <a:prstGeom prst="rect">
              <a:avLst/>
            </a:prstGeom>
          </p:spPr>
        </p:pic>
        <p:pic>
          <p:nvPicPr>
            <p:cNvPr id="67" name="Picture 66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948268DF-86D4-244F-B271-1D40B4B01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6400" y="282583"/>
              <a:ext cx="3139200" cy="6292834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CCE883E-0161-894C-A2BE-27FA52B5280E}"/>
              </a:ext>
            </a:extLst>
          </p:cNvPr>
          <p:cNvGrpSpPr/>
          <p:nvPr/>
        </p:nvGrpSpPr>
        <p:grpSpPr>
          <a:xfrm>
            <a:off x="5008281" y="-3316852"/>
            <a:ext cx="2183767" cy="4377574"/>
            <a:chOff x="11646034" y="-158199"/>
            <a:chExt cx="3139200" cy="629283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7C9878C-6FA8-2C4D-A0BE-163E9F471A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-1" b="74625"/>
            <a:stretch/>
          </p:blipFill>
          <p:spPr>
            <a:xfrm>
              <a:off x="11861517" y="63434"/>
              <a:ext cx="2708235" cy="5871699"/>
            </a:xfrm>
            <a:prstGeom prst="rect">
              <a:avLst/>
            </a:prstGeom>
          </p:spPr>
        </p:pic>
        <p:pic>
          <p:nvPicPr>
            <p:cNvPr id="71" name="Picture 70" descr="A screenshot of a stereo&#10;&#10;Description automatically generated">
              <a:extLst>
                <a:ext uri="{FF2B5EF4-FFF2-40B4-BE49-F238E27FC236}">
                  <a16:creationId xmlns:a16="http://schemas.microsoft.com/office/drawing/2014/main" id="{F094122A-2C8F-DC42-BA47-2E5FECC50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646034" y="-158199"/>
              <a:ext cx="3139200" cy="6292834"/>
            </a:xfrm>
            <a:prstGeom prst="rect">
              <a:avLst/>
            </a:prstGeom>
          </p:spPr>
        </p:pic>
      </p:grpSp>
      <p:sp>
        <p:nvSpPr>
          <p:cNvPr id="72" name="Footer Placeholder 71">
            <a:extLst>
              <a:ext uri="{FF2B5EF4-FFF2-40B4-BE49-F238E27FC236}">
                <a16:creationId xmlns:a16="http://schemas.microsoft.com/office/drawing/2014/main" id="{329AEEB5-1B52-5A48-B640-CBA5BF82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3" name="Slide Number Placeholder 72">
            <a:extLst>
              <a:ext uri="{FF2B5EF4-FFF2-40B4-BE49-F238E27FC236}">
                <a16:creationId xmlns:a16="http://schemas.microsoft.com/office/drawing/2014/main" id="{2E5506D7-E693-584C-A408-112AF80E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29694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4240B37-94E3-CE45-9CBB-2D51E954C49D}"/>
              </a:ext>
            </a:extLst>
          </p:cNvPr>
          <p:cNvSpPr/>
          <p:nvPr/>
        </p:nvSpPr>
        <p:spPr>
          <a:xfrm>
            <a:off x="803659" y="1269000"/>
            <a:ext cx="5923205" cy="4320000"/>
          </a:xfrm>
          <a:prstGeom prst="roundRect">
            <a:avLst>
              <a:gd name="adj" fmla="val 510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7200">
              <a:solidFill>
                <a:schemeClr val="accent1"/>
              </a:solidFill>
              <a:latin typeface="DM Sans Medium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53A4EA-9D96-C146-A7FE-F8592DA31B21}"/>
              </a:ext>
            </a:extLst>
          </p:cNvPr>
          <p:cNvGrpSpPr/>
          <p:nvPr/>
        </p:nvGrpSpPr>
        <p:grpSpPr>
          <a:xfrm>
            <a:off x="7109637" y="1274378"/>
            <a:ext cx="4297558" cy="4319584"/>
            <a:chOff x="7638093" y="1563302"/>
            <a:chExt cx="3769101" cy="378841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9AAF234-5BD1-9A46-AD67-E05E4B8554CE}"/>
                </a:ext>
              </a:extLst>
            </p:cNvPr>
            <p:cNvSpPr/>
            <p:nvPr/>
          </p:nvSpPr>
          <p:spPr>
            <a:xfrm>
              <a:off x="7638093" y="1563302"/>
              <a:ext cx="3769101" cy="3788419"/>
            </a:xfrm>
            <a:prstGeom prst="roundRect">
              <a:avLst>
                <a:gd name="adj" fmla="val 510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>
                    <a:lumMod val="65000"/>
                  </a:schemeClr>
                </a:solidFill>
                <a:latin typeface="DM Sans" pitchFamily="2" charset="77"/>
              </a:endParaRPr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7DF054E7-CCBA-3C42-9A8F-2FEA04CE8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520" t="10520" r="11009" b="11009"/>
            <a:stretch/>
          </p:blipFill>
          <p:spPr>
            <a:xfrm>
              <a:off x="7899146" y="1833304"/>
              <a:ext cx="3257730" cy="325773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22A916C-895A-B042-89CA-B3DCEC5A8AA3}"/>
              </a:ext>
            </a:extLst>
          </p:cNvPr>
          <p:cNvSpPr txBox="1"/>
          <p:nvPr/>
        </p:nvSpPr>
        <p:spPr>
          <a:xfrm>
            <a:off x="1170892" y="1563303"/>
            <a:ext cx="4798108" cy="1099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4800" b="1">
                <a:solidFill>
                  <a:schemeClr val="accent1"/>
                </a:solidFill>
                <a:latin typeface="DM Sans" pitchFamily="2" charset="77"/>
              </a:rPr>
              <a:t>Try out Protein!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E252C-71CD-A946-8A79-F10EBAB3BB4E}"/>
              </a:ext>
            </a:extLst>
          </p:cNvPr>
          <p:cNvSpPr txBox="1"/>
          <p:nvPr/>
        </p:nvSpPr>
        <p:spPr>
          <a:xfrm>
            <a:off x="1170892" y="2662515"/>
            <a:ext cx="2746265" cy="595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2400">
                <a:latin typeface="DM Sans" pitchFamily="2" charset="77"/>
              </a:rPr>
              <a:t>Scan the QR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D6F97-4355-6146-B869-A6CD96DC1EF5}"/>
              </a:ext>
            </a:extLst>
          </p:cNvPr>
          <p:cNvSpPr txBox="1"/>
          <p:nvPr/>
        </p:nvSpPr>
        <p:spPr>
          <a:xfrm>
            <a:off x="1170892" y="3761727"/>
            <a:ext cx="4442508" cy="1032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VN" sz="1400">
                <a:solidFill>
                  <a:schemeClr val="tx1">
                    <a:lumMod val="75000"/>
                    <a:lumOff val="25000"/>
                  </a:schemeClr>
                </a:solidFill>
                <a:latin typeface="DM Sans" pitchFamily="2" charset="77"/>
              </a:rPr>
              <a:t>On iPhone X and newer, you can view the interface in full-screen by pressing the share button at the bottom, then “Add to Home Screen”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EDB7A8-5A6F-9949-931E-10AB55F3E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Intro • Protein by Team Peak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9B727EC-EF2B-234D-AC65-30848B5D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0169825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9AB70C-A427-BC41-B61B-0D1F2D506A90}"/>
              </a:ext>
            </a:extLst>
          </p:cNvPr>
          <p:cNvSpPr/>
          <p:nvPr/>
        </p:nvSpPr>
        <p:spPr>
          <a:xfrm>
            <a:off x="803660" y="1269000"/>
            <a:ext cx="6380327" cy="4320000"/>
          </a:xfrm>
          <a:prstGeom prst="roundRect">
            <a:avLst>
              <a:gd name="adj" fmla="val 510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7200">
                <a:solidFill>
                  <a:schemeClr val="accent1"/>
                </a:solidFill>
                <a:latin typeface="DM Sans Medium" pitchFamily="2" charset="77"/>
              </a:rPr>
              <a:t>Description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698F15-C5A1-5C42-808B-1A7E2916A9F4}"/>
              </a:ext>
            </a:extLst>
          </p:cNvPr>
          <p:cNvSpPr/>
          <p:nvPr/>
        </p:nvSpPr>
        <p:spPr>
          <a:xfrm>
            <a:off x="7638093" y="1269000"/>
            <a:ext cx="3769101" cy="4320000"/>
          </a:xfrm>
          <a:prstGeom prst="roundRect">
            <a:avLst>
              <a:gd name="adj" fmla="val 5104"/>
            </a:avLst>
          </a:prstGeom>
          <a:solidFill>
            <a:schemeClr val="bg1"/>
          </a:solidFill>
          <a:ln>
            <a:noFill/>
          </a:ln>
          <a:effectLst>
            <a:outerShdw blurRad="508000" dist="508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>
                <a:solidFill>
                  <a:schemeClr val="accent1"/>
                </a:solidFill>
                <a:latin typeface="DM Sans" pitchFamily="2" charset="77"/>
              </a:rPr>
              <a:t>Main Developer</a:t>
            </a:r>
            <a:endParaRPr lang="en-VN" sz="2400">
              <a:solidFill>
                <a:schemeClr val="accent1"/>
              </a:solidFill>
              <a:latin typeface="DM Sans Medium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US" sz="1600">
                <a:solidFill>
                  <a:schemeClr val="tx1"/>
                </a:solidFill>
                <a:latin typeface="DM Sans Medium" pitchFamily="2" charset="77"/>
              </a:rPr>
              <a:t>Taesung Yoon </a:t>
            </a: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DM Sans" pitchFamily="2" charset="77"/>
              </a:rPr>
              <a:t>S3847581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83B8B-5DF7-F04D-8769-ABC146A7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VN"/>
              <a:t>Description • Protein by Team Peak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26C06-5F1D-9341-8DDF-BFAFD5DB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DA643-EBA5-484F-A846-1EE740EE0DB8}" type="slidenum">
              <a:t>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7096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M Sans, Protein App">
  <a:themeElements>
    <a:clrScheme name="Protein App Pink">
      <a:dk1>
        <a:srgbClr val="222222"/>
      </a:dk1>
      <a:lt1>
        <a:srgbClr val="FFFFFF"/>
      </a:lt1>
      <a:dk2>
        <a:srgbClr val="44546A"/>
      </a:dk2>
      <a:lt2>
        <a:srgbClr val="FEF5F0"/>
      </a:lt2>
      <a:accent1>
        <a:srgbClr val="F6AA9D"/>
      </a:accent1>
      <a:accent2>
        <a:srgbClr val="ED7D31"/>
      </a:accent2>
      <a:accent3>
        <a:srgbClr val="A5A5A5"/>
      </a:accent3>
      <a:accent4>
        <a:srgbClr val="FFC768"/>
      </a:accent4>
      <a:accent5>
        <a:srgbClr val="5B9BD5"/>
      </a:accent5>
      <a:accent6>
        <a:srgbClr val="58643C"/>
      </a:accent6>
      <a:hlink>
        <a:srgbClr val="F6AA9D"/>
      </a:hlink>
      <a:folHlink>
        <a:srgbClr val="F6AA9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outerShdw blurRad="508000" dist="50800" dir="5400000" algn="t" rotWithShape="0">
            <a:prstClr val="black">
              <a:alpha val="15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2400">
            <a:latin typeface="DM Sans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503</Words>
  <Application>Microsoft Macintosh PowerPoint</Application>
  <PresentationFormat>Widescreen</PresentationFormat>
  <Paragraphs>182</Paragraphs>
  <Slides>38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SF Pro Display</vt:lpstr>
      <vt:lpstr>DM Sans Medium</vt:lpstr>
      <vt:lpstr>Airbnb Cereal App Book</vt:lpstr>
      <vt:lpstr>DM Sans</vt:lpstr>
      <vt:lpstr>Calibri</vt:lpstr>
      <vt:lpstr>Arial</vt:lpstr>
      <vt:lpstr>MarkPro</vt:lpstr>
      <vt:lpstr>Google Sans</vt:lpstr>
      <vt:lpstr>Mark Pro</vt:lpstr>
      <vt:lpstr>Airbnb Cereal App</vt:lpstr>
      <vt:lpstr>Circular Std</vt:lpstr>
      <vt:lpstr>Circular Std Book</vt:lpstr>
      <vt:lpstr>DM Sans, Protein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Protein</dc:title>
  <dc:creator>Liam Đỗ</dc:creator>
  <cp:lastModifiedBy>Liam Đỗ</cp:lastModifiedBy>
  <cp:revision>6</cp:revision>
  <dcterms:created xsi:type="dcterms:W3CDTF">2020-09-16T11:12:18Z</dcterms:created>
  <dcterms:modified xsi:type="dcterms:W3CDTF">2020-09-18T11:04:44Z</dcterms:modified>
</cp:coreProperties>
</file>